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9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90" r:id="rId28"/>
    <p:sldId id="285" r:id="rId29"/>
    <p:sldId id="286" r:id="rId30"/>
    <p:sldId id="287" r:id="rId31"/>
    <p:sldId id="288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1DCEC-E63B-4CA6-99DB-D042B4F7D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71F7F-6357-4E83-AF50-934364789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73BF3-BCE0-43D7-A6BE-C8730AE8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86979-AC3C-47EC-AB36-CFD4F910E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1D921-6EC2-4E90-8D96-24DD383A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6795-D8B4-4896-9F59-3EC1013DA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EC9D5-3F9E-4B5A-9AEB-384BFB406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E1B7F-58B8-4DFE-B3FE-7A928D381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05A3-1814-4858-9ED9-C0CF7B4A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223A5-355D-4BDE-9F39-D58C952D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5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AB0E64-1DF1-4BE1-B724-1406937B21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2F20C-1A7E-43FD-843E-EE2A4B5C0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A2FEA-FDC6-495C-9AB4-C457EAEBA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EFB7A-D9D5-456F-AEFD-832CEC16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CDFF4-A293-4664-9A2F-BADA7681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2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9DC6F-8CF3-4683-86F1-82DF0F6F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CD47B-8A48-4534-8D63-F54C641FE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7143-446D-4D07-85E6-0C823DFEA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74CC5-2659-444B-AC7E-686124E0C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9AE70-6E0F-4F1C-8216-F993CF560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53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715E-225A-47F1-82C7-C127F711F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45801-8FCE-428E-B0E5-D9309C56C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7C5B1-800B-41D8-9B7D-3A5652C8E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5C87C-6664-4447-B0B3-DFD7C7D91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396E2-451A-4378-B71E-C5E18338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4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670B-ABDC-4E12-8AB0-61EDC730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E6B15-EE89-48E5-93B4-421FF559E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0A425-FC8B-4BEE-8CAF-D0E604415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1E6D7-8D9C-4FB1-8948-EB443DAA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2C92A-DC9E-49B9-871F-29EE358B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1072B-4F7A-41F4-BC10-6864CD04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9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5EB49-5180-42FB-AC84-3B64E198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8B14-EFED-4235-A23B-A0E56C6B7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7419E-561E-42B6-8C2E-BEE7F8D5C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C6F1F-8C4E-4DF6-85BE-F4990887C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758C2E-FD5E-439F-B7BA-F8CDF1E0B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73819-DA62-48B5-B435-0BB7CAD5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C8C72F-2C8C-4661-ADBF-708F1084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019A33-4B9E-4615-AB12-65E4778D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0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94E5F-FE65-471C-88CF-34AFFA60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CBC45-C439-4497-8797-157780959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C5BA1-0E12-4DC0-8882-955B9E3FF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3A366-987B-43FF-8887-D4A7C65B9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5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8B1990-1FB1-4A35-BAAC-D6514B5B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96421-CC3A-43FE-800C-ACF62C6B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12F86-D8D0-43F3-93F9-342EB835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8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A71E-70A4-403F-ABA4-5B383DFBA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D20F6-1F32-473C-B663-00887A9D0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2EDD8-6F78-47E4-A205-FE709F1E5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FE76E-2F0E-492A-9F50-385970A9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9D0B4-CB87-4223-AC6E-18CA5A4F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BCEC9-DE80-4828-87E1-E13DE12E5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8ACE-D20A-4518-BA4B-FF208FC7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49275-BB02-44B7-B014-D889FF86F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28D7B-F69E-40FF-8B66-861F27BD6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2D15D-3F0D-4B33-930D-4FC1BD15A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345CE-4EAF-43CB-91A2-15CCC4667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1F2A6-D8A0-4A6D-A38E-73B53B3E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1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631117-9771-4A7C-A2A1-FDC1BFF6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72B42-AA41-4586-823C-C325E7CFB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9F9B1-6151-4DF5-86DD-4F75D9A0C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F8748-DD62-4F5A-AFE9-923875AF4558}" type="datetimeFigureOut">
              <a:rPr lang="en-US" smtClean="0"/>
              <a:pPr/>
              <a:t>20/12/2022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0DD39-6208-44D7-9DEA-82E5FDB65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66B3E-D88B-4E24-9281-217BCA3D8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A2D9-8E01-45C4-A5F8-33C6F87A3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3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4602AC0E-8E09-4065-B54C-04766D1F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1D0D0-6832-4C81-BC9B-1145972B4AD2}"/>
              </a:ext>
            </a:extLst>
          </p:cNvPr>
          <p:cNvSpPr txBox="1"/>
          <p:nvPr/>
        </p:nvSpPr>
        <p:spPr>
          <a:xfrm>
            <a:off x="2206745" y="3048001"/>
            <a:ext cx="75184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4E461-A639-42CA-804A-7F8CB37E5E6A}"/>
              </a:ext>
            </a:extLst>
          </p:cNvPr>
          <p:cNvSpPr txBox="1"/>
          <p:nvPr/>
        </p:nvSpPr>
        <p:spPr>
          <a:xfrm>
            <a:off x="4553011" y="1886857"/>
            <a:ext cx="2776703" cy="83099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300416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12424115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5D521-E2AA-4463-8E94-E5A465B75088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chung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85082-0E97-4E18-9538-C7D467426E81}"/>
              </a:ext>
            </a:extLst>
          </p:cNvPr>
          <p:cNvSpPr/>
          <p:nvPr/>
        </p:nvSpPr>
        <p:spPr>
          <a:xfrm>
            <a:off x="4373148" y="1583751"/>
            <a:ext cx="3529013" cy="757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 dung</a:t>
            </a:r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C6E3F2-6F89-4EEE-9F29-03020E2D2C86}"/>
              </a:ext>
            </a:extLst>
          </p:cNvPr>
          <p:cNvSpPr/>
          <p:nvPr/>
        </p:nvSpPr>
        <p:spPr>
          <a:xfrm>
            <a:off x="7733081" y="1962369"/>
            <a:ext cx="3529013" cy="757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cơm</a:t>
            </a:r>
            <a:endParaRPr lang="en-US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0CEE1B-09F4-4F5A-BFFC-DC334AD65192}"/>
              </a:ext>
            </a:extLst>
          </p:cNvPr>
          <p:cNvSpPr/>
          <p:nvPr/>
        </p:nvSpPr>
        <p:spPr>
          <a:xfrm>
            <a:off x="1013215" y="1936808"/>
            <a:ext cx="3529013" cy="757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D36E03-B69D-4971-8941-E702038E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73" y="3390339"/>
            <a:ext cx="2527282" cy="1611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02E70-2BB2-4068-AA2C-661CB9D2B0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0406"/>
          <a:stretch/>
        </p:blipFill>
        <p:spPr>
          <a:xfrm>
            <a:off x="3425514" y="3390339"/>
            <a:ext cx="2527282" cy="1611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86E52B-C31E-4677-82E7-ACE2433163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593"/>
          <a:stretch/>
        </p:blipFill>
        <p:spPr>
          <a:xfrm>
            <a:off x="6137655" y="3390339"/>
            <a:ext cx="2420528" cy="1611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718C5-93B4-4587-A721-8682382F02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780"/>
          <a:stretch/>
        </p:blipFill>
        <p:spPr>
          <a:xfrm>
            <a:off x="8743042" y="3390339"/>
            <a:ext cx="2420528" cy="16113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58B007-FDC1-4FD2-A680-579DB5633389}"/>
              </a:ext>
            </a:extLst>
          </p:cNvPr>
          <p:cNvSpPr txBox="1"/>
          <p:nvPr/>
        </p:nvSpPr>
        <p:spPr>
          <a:xfrm>
            <a:off x="3309478" y="5094567"/>
            <a:ext cx="2282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0EDD69-9102-4D75-A207-9DE272A781EA}"/>
              </a:ext>
            </a:extLst>
          </p:cNvPr>
          <p:cNvSpPr txBox="1"/>
          <p:nvPr/>
        </p:nvSpPr>
        <p:spPr>
          <a:xfrm>
            <a:off x="5777899" y="5094567"/>
            <a:ext cx="2796778" cy="96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(Thanh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197051-D0D1-4557-94F1-F2733E95CD9F}"/>
              </a:ext>
            </a:extLst>
          </p:cNvPr>
          <p:cNvSpPr txBox="1"/>
          <p:nvPr/>
        </p:nvSpPr>
        <p:spPr>
          <a:xfrm>
            <a:off x="265549" y="5094567"/>
            <a:ext cx="3207409" cy="96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A8D3FB-B173-431B-A7EB-E7806BA8847E}"/>
              </a:ext>
            </a:extLst>
          </p:cNvPr>
          <p:cNvSpPr txBox="1"/>
          <p:nvPr/>
        </p:nvSpPr>
        <p:spPr>
          <a:xfrm>
            <a:off x="8460693" y="5094567"/>
            <a:ext cx="2958514" cy="96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(Nam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F78BD1-3904-435A-BFCF-3F5E2F475397}"/>
              </a:ext>
            </a:extLst>
          </p:cNvPr>
          <p:cNvSpPr/>
          <p:nvPr/>
        </p:nvSpPr>
        <p:spPr>
          <a:xfrm>
            <a:off x="4241018" y="2711737"/>
            <a:ext cx="3661143" cy="7256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HỘI THI THỔI CƠM</a:t>
            </a:r>
          </a:p>
        </p:txBody>
      </p:sp>
    </p:spTree>
    <p:extLst>
      <p:ext uri="{BB962C8B-B14F-4D97-AF65-F5344CB8AC3E}">
        <p14:creationId xmlns:p14="http://schemas.microsoft.com/office/powerpoint/2010/main" val="47053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2" grpId="0"/>
      <p:bldP spid="24" grpId="0"/>
      <p:bldP spid="26" grpId="0"/>
      <p:bldP spid="28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5D521-E2AA-4463-8E94-E5A465B75088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chung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AC5ECB-3D0E-45B3-8960-57D7FAFAD86A}"/>
              </a:ext>
            </a:extLst>
          </p:cNvPr>
          <p:cNvSpPr txBox="1"/>
          <p:nvPr/>
        </p:nvSpPr>
        <p:spPr>
          <a:xfrm>
            <a:off x="518749" y="2293239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FFDCCF3E-46D0-4C80-AF6D-339487F3AB98}"/>
              </a:ext>
            </a:extLst>
          </p:cNvPr>
          <p:cNvSpPr/>
          <p:nvPr/>
        </p:nvSpPr>
        <p:spPr>
          <a:xfrm>
            <a:off x="6511697" y="1963285"/>
            <a:ext cx="866302" cy="511794"/>
          </a:xfrm>
          <a:prstGeom prst="bentArrow">
            <a:avLst>
              <a:gd name="adj1" fmla="val 16222"/>
              <a:gd name="adj2" fmla="val 13588"/>
              <a:gd name="adj3" fmla="val 25000"/>
              <a:gd name="adj4" fmla="val 226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82B50E5D-322C-44FA-95BF-0E3698B4FFF1}"/>
              </a:ext>
            </a:extLst>
          </p:cNvPr>
          <p:cNvSpPr/>
          <p:nvPr/>
        </p:nvSpPr>
        <p:spPr>
          <a:xfrm>
            <a:off x="660400" y="2750690"/>
            <a:ext cx="2541607" cy="1053200"/>
          </a:xfrm>
          <a:prstGeom prst="rightArrow">
            <a:avLst>
              <a:gd name="adj1" fmla="val 6271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8726DB-EA93-4084-BFBB-A1E4FBD663C5}"/>
              </a:ext>
            </a:extLst>
          </p:cNvPr>
          <p:cNvSpPr txBox="1"/>
          <p:nvPr/>
        </p:nvSpPr>
        <p:spPr>
          <a:xfrm>
            <a:off x="7673125" y="1304055"/>
            <a:ext cx="3408998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455226-BC91-462D-AEAC-F17ABB97CA71}"/>
              </a:ext>
            </a:extLst>
          </p:cNvPr>
          <p:cNvSpPr txBox="1"/>
          <p:nvPr/>
        </p:nvSpPr>
        <p:spPr>
          <a:xfrm>
            <a:off x="660400" y="3026129"/>
            <a:ext cx="295706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phần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8E4A81-D5F0-4F25-AC75-B1202B914F13}"/>
              </a:ext>
            </a:extLst>
          </p:cNvPr>
          <p:cNvGrpSpPr/>
          <p:nvPr/>
        </p:nvGrpSpPr>
        <p:grpSpPr>
          <a:xfrm>
            <a:off x="2278869" y="1963476"/>
            <a:ext cx="824236" cy="492076"/>
            <a:chOff x="2143125" y="1990848"/>
            <a:chExt cx="824236" cy="492076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E6C04C97-582E-48EF-82A1-6996475884E8}"/>
                </a:ext>
              </a:extLst>
            </p:cNvPr>
            <p:cNvSpPr/>
            <p:nvPr/>
          </p:nvSpPr>
          <p:spPr>
            <a:xfrm>
              <a:off x="2143125" y="1990848"/>
              <a:ext cx="484632" cy="484632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D4600721-B932-456A-99E4-BE5E4251E5B9}"/>
                </a:ext>
              </a:extLst>
            </p:cNvPr>
            <p:cNvSpPr/>
            <p:nvPr/>
          </p:nvSpPr>
          <p:spPr>
            <a:xfrm>
              <a:off x="2482729" y="1998292"/>
              <a:ext cx="484632" cy="484632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ADB3FC-145D-4662-AA2E-53D648914826}"/>
              </a:ext>
            </a:extLst>
          </p:cNvPr>
          <p:cNvGrpSpPr/>
          <p:nvPr/>
        </p:nvGrpSpPr>
        <p:grpSpPr>
          <a:xfrm>
            <a:off x="3103105" y="3107424"/>
            <a:ext cx="6012372" cy="2901669"/>
            <a:chOff x="3680768" y="3252306"/>
            <a:chExt cx="4944376" cy="243202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443FA41-5240-475D-9D4D-B8FCF6A1C61A}"/>
                </a:ext>
              </a:extLst>
            </p:cNvPr>
            <p:cNvSpPr/>
            <p:nvPr/>
          </p:nvSpPr>
          <p:spPr>
            <a:xfrm>
              <a:off x="6193353" y="3252577"/>
              <a:ext cx="2431791" cy="243175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19AF6AA-D47C-4C8A-9BB3-812B9B16B014}"/>
                </a:ext>
              </a:extLst>
            </p:cNvPr>
            <p:cNvSpPr/>
            <p:nvPr/>
          </p:nvSpPr>
          <p:spPr>
            <a:xfrm>
              <a:off x="6274377" y="3333649"/>
              <a:ext cx="2269203" cy="2269610"/>
            </a:xfrm>
            <a:custGeom>
              <a:avLst/>
              <a:gdLst>
                <a:gd name="connsiteX0" fmla="*/ 0 w 2269203"/>
                <a:gd name="connsiteY0" fmla="*/ 1134805 h 2269610"/>
                <a:gd name="connsiteX1" fmla="*/ 1134602 w 2269203"/>
                <a:gd name="connsiteY1" fmla="*/ 0 h 2269610"/>
                <a:gd name="connsiteX2" fmla="*/ 2269204 w 2269203"/>
                <a:gd name="connsiteY2" fmla="*/ 1134805 h 2269610"/>
                <a:gd name="connsiteX3" fmla="*/ 1134602 w 2269203"/>
                <a:gd name="connsiteY3" fmla="*/ 2269610 h 2269610"/>
                <a:gd name="connsiteX4" fmla="*/ 0 w 2269203"/>
                <a:gd name="connsiteY4" fmla="*/ 1134805 h 226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9203" h="2269610">
                  <a:moveTo>
                    <a:pt x="0" y="1134805"/>
                  </a:moveTo>
                  <a:cubicBezTo>
                    <a:pt x="0" y="508070"/>
                    <a:pt x="507979" y="0"/>
                    <a:pt x="1134602" y="0"/>
                  </a:cubicBezTo>
                  <a:cubicBezTo>
                    <a:pt x="1761225" y="0"/>
                    <a:pt x="2269204" y="508070"/>
                    <a:pt x="2269204" y="1134805"/>
                  </a:cubicBezTo>
                  <a:cubicBezTo>
                    <a:pt x="2269204" y="1761540"/>
                    <a:pt x="1761225" y="2269610"/>
                    <a:pt x="1134602" y="2269610"/>
                  </a:cubicBezTo>
                  <a:cubicBezTo>
                    <a:pt x="507979" y="2269610"/>
                    <a:pt x="0" y="1761540"/>
                    <a:pt x="0" y="1134805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195" tIns="359851" rIns="359114" bIns="359851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  <a:r>
                <a:rPr lang="vi-VN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ardrop 34">
              <a:extLst>
                <a:ext uri="{FF2B5EF4-FFF2-40B4-BE49-F238E27FC236}">
                  <a16:creationId xmlns:a16="http://schemas.microsoft.com/office/drawing/2014/main" id="{5AD2A203-4A41-47DE-B410-CFE731EACA7B}"/>
                </a:ext>
              </a:extLst>
            </p:cNvPr>
            <p:cNvSpPr/>
            <p:nvPr/>
          </p:nvSpPr>
          <p:spPr>
            <a:xfrm rot="2700000">
              <a:off x="3680768" y="3252306"/>
              <a:ext cx="2431871" cy="2431871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A13C04E-AABD-4638-BEE3-F1CF1196640D}"/>
                </a:ext>
              </a:extLst>
            </p:cNvPr>
            <p:cNvSpPr/>
            <p:nvPr/>
          </p:nvSpPr>
          <p:spPr>
            <a:xfrm>
              <a:off x="3762102" y="3333649"/>
              <a:ext cx="2269203" cy="2269610"/>
            </a:xfrm>
            <a:custGeom>
              <a:avLst/>
              <a:gdLst>
                <a:gd name="connsiteX0" fmla="*/ 0 w 2269203"/>
                <a:gd name="connsiteY0" fmla="*/ 1134805 h 2269610"/>
                <a:gd name="connsiteX1" fmla="*/ 1134602 w 2269203"/>
                <a:gd name="connsiteY1" fmla="*/ 0 h 2269610"/>
                <a:gd name="connsiteX2" fmla="*/ 2269204 w 2269203"/>
                <a:gd name="connsiteY2" fmla="*/ 1134805 h 2269610"/>
                <a:gd name="connsiteX3" fmla="*/ 1134602 w 2269203"/>
                <a:gd name="connsiteY3" fmla="*/ 2269610 h 2269610"/>
                <a:gd name="connsiteX4" fmla="*/ 0 w 2269203"/>
                <a:gd name="connsiteY4" fmla="*/ 1134805 h 226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9203" h="2269610">
                  <a:moveTo>
                    <a:pt x="0" y="1134805"/>
                  </a:moveTo>
                  <a:cubicBezTo>
                    <a:pt x="0" y="508070"/>
                    <a:pt x="507979" y="0"/>
                    <a:pt x="1134602" y="0"/>
                  </a:cubicBezTo>
                  <a:cubicBezTo>
                    <a:pt x="1761225" y="0"/>
                    <a:pt x="2269204" y="508070"/>
                    <a:pt x="2269204" y="1134805"/>
                  </a:cubicBezTo>
                  <a:cubicBezTo>
                    <a:pt x="2269204" y="1761540"/>
                    <a:pt x="1761225" y="2269610"/>
                    <a:pt x="1134602" y="2269610"/>
                  </a:cubicBezTo>
                  <a:cubicBezTo>
                    <a:pt x="507979" y="2269610"/>
                    <a:pt x="0" y="1761540"/>
                    <a:pt x="0" y="1134805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9800891"/>
                <a:satOff val="-40777"/>
                <a:lumOff val="960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9655" tIns="359851" rIns="359654" bIns="359851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  <a:r>
                <a:rPr lang="vi-VN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Sa-pô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761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 animBg="1"/>
      <p:bldP spid="37" grpId="0" animBg="1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5D521-E2AA-4463-8E94-E5A465B75088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chung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85FD06-6D45-4598-ACC1-3775B10E615D}"/>
              </a:ext>
            </a:extLst>
          </p:cNvPr>
          <p:cNvSpPr/>
          <p:nvPr/>
        </p:nvSpPr>
        <p:spPr>
          <a:xfrm>
            <a:off x="1344246" y="1928813"/>
            <a:ext cx="3927842" cy="942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endParaRPr lang="en-US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71715B-BBEA-4741-B385-85705CCEA115}"/>
              </a:ext>
            </a:extLst>
          </p:cNvPr>
          <p:cNvSpPr/>
          <p:nvPr/>
        </p:nvSpPr>
        <p:spPr>
          <a:xfrm>
            <a:off x="1344246" y="3429000"/>
            <a:ext cx="3927842" cy="942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04A692-1AEF-42E5-8B37-707ABDEDF25C}"/>
              </a:ext>
            </a:extLst>
          </p:cNvPr>
          <p:cNvSpPr/>
          <p:nvPr/>
        </p:nvSpPr>
        <p:spPr>
          <a:xfrm>
            <a:off x="6291936" y="1846293"/>
            <a:ext cx="4752295" cy="942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tin.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33D9FE-B38E-4FEE-A1B2-C728B1B57CEF}"/>
              </a:ext>
            </a:extLst>
          </p:cNvPr>
          <p:cNvSpPr/>
          <p:nvPr/>
        </p:nvSpPr>
        <p:spPr>
          <a:xfrm>
            <a:off x="6291935" y="3327608"/>
            <a:ext cx="4752295" cy="942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0E5EF6-E5C3-47A0-9CE8-2CFFA5B0A819}"/>
              </a:ext>
            </a:extLst>
          </p:cNvPr>
          <p:cNvSpPr/>
          <p:nvPr/>
        </p:nvSpPr>
        <p:spPr>
          <a:xfrm>
            <a:off x="6286500" y="4808923"/>
            <a:ext cx="4914897" cy="942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ắp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B9D1F78D-C87B-406D-936D-3BCAA775EB65}"/>
              </a:ext>
            </a:extLst>
          </p:cNvPr>
          <p:cNvSpPr/>
          <p:nvPr/>
        </p:nvSpPr>
        <p:spPr>
          <a:xfrm rot="5400000">
            <a:off x="3065851" y="2763155"/>
            <a:ext cx="484632" cy="72752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B6C62E93-C239-4166-B579-5D767A517E54}"/>
              </a:ext>
            </a:extLst>
          </p:cNvPr>
          <p:cNvSpPr/>
          <p:nvPr/>
        </p:nvSpPr>
        <p:spPr>
          <a:xfrm rot="5400000">
            <a:off x="8501632" y="4202847"/>
            <a:ext cx="484632" cy="72752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6B103FDF-C478-41B2-B3CB-DA55FCBD259B}"/>
              </a:ext>
            </a:extLst>
          </p:cNvPr>
          <p:cNvSpPr/>
          <p:nvPr/>
        </p:nvSpPr>
        <p:spPr>
          <a:xfrm rot="5400000">
            <a:off x="8501632" y="2697298"/>
            <a:ext cx="484632" cy="72752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84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6" grpId="0" animBg="1"/>
      <p:bldP spid="28" grpId="0" animBg="1"/>
      <p:bldP spid="29" grpId="0" animBg="1"/>
      <p:bldP spid="4" grpId="0" animBg="1"/>
      <p:bldP spid="31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HIỂU VĂN BẢN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4FD1A7-FB43-4986-B0A4-0B645EE9A8F9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4C0437-9243-4633-8B13-755BE4811129}"/>
              </a:ext>
            </a:extLst>
          </p:cNvPr>
          <p:cNvGrpSpPr/>
          <p:nvPr/>
        </p:nvGrpSpPr>
        <p:grpSpPr>
          <a:xfrm>
            <a:off x="5848254" y="1080654"/>
            <a:ext cx="5324571" cy="5003800"/>
            <a:chOff x="6272214" y="1093016"/>
            <a:chExt cx="4600574" cy="5003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0A7FE58-F0BB-4EE5-8E5D-BE39524D7F91}"/>
                </a:ext>
              </a:extLst>
            </p:cNvPr>
            <p:cNvSpPr/>
            <p:nvPr/>
          </p:nvSpPr>
          <p:spPr>
            <a:xfrm>
              <a:off x="6272214" y="1093016"/>
              <a:ext cx="4600574" cy="50038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EDF6AE-4617-49E5-A16C-A112702488BB}"/>
                </a:ext>
              </a:extLst>
            </p:cNvPr>
            <p:cNvSpPr/>
            <p:nvPr/>
          </p:nvSpPr>
          <p:spPr>
            <a:xfrm>
              <a:off x="6353173" y="1192687"/>
              <a:ext cx="4431939" cy="47910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004BE8C-FC7D-4C77-A266-FDDF456C5CF6}"/>
              </a:ext>
            </a:extLst>
          </p:cNvPr>
          <p:cNvSpPr txBox="1"/>
          <p:nvPr/>
        </p:nvSpPr>
        <p:spPr>
          <a:xfrm>
            <a:off x="6697693" y="1160439"/>
            <a:ext cx="401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6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6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6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36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751F6D-1FD2-4685-9BD1-523734F92C72}"/>
              </a:ext>
            </a:extLst>
          </p:cNvPr>
          <p:cNvSpPr txBox="1"/>
          <p:nvPr/>
        </p:nvSpPr>
        <p:spPr>
          <a:xfrm>
            <a:off x="6086474" y="1768071"/>
            <a:ext cx="4864162" cy="1938992"/>
          </a:xfrm>
          <a:custGeom>
            <a:avLst/>
            <a:gdLst>
              <a:gd name="connsiteX0" fmla="*/ 0 w 4864162"/>
              <a:gd name="connsiteY0" fmla="*/ 0 h 1938992"/>
              <a:gd name="connsiteX1" fmla="*/ 743522 w 4864162"/>
              <a:gd name="connsiteY1" fmla="*/ 0 h 1938992"/>
              <a:gd name="connsiteX2" fmla="*/ 1535685 w 4864162"/>
              <a:gd name="connsiteY2" fmla="*/ 0 h 1938992"/>
              <a:gd name="connsiteX3" fmla="*/ 2279207 w 4864162"/>
              <a:gd name="connsiteY3" fmla="*/ 0 h 1938992"/>
              <a:gd name="connsiteX4" fmla="*/ 3022729 w 4864162"/>
              <a:gd name="connsiteY4" fmla="*/ 0 h 1938992"/>
              <a:gd name="connsiteX5" fmla="*/ 3766251 w 4864162"/>
              <a:gd name="connsiteY5" fmla="*/ 0 h 1938992"/>
              <a:gd name="connsiteX6" fmla="*/ 4864162 w 4864162"/>
              <a:gd name="connsiteY6" fmla="*/ 0 h 1938992"/>
              <a:gd name="connsiteX7" fmla="*/ 4864162 w 4864162"/>
              <a:gd name="connsiteY7" fmla="*/ 588161 h 1938992"/>
              <a:gd name="connsiteX8" fmla="*/ 4864162 w 4864162"/>
              <a:gd name="connsiteY8" fmla="*/ 1176322 h 1938992"/>
              <a:gd name="connsiteX9" fmla="*/ 4864162 w 4864162"/>
              <a:gd name="connsiteY9" fmla="*/ 1938992 h 1938992"/>
              <a:gd name="connsiteX10" fmla="*/ 4169282 w 4864162"/>
              <a:gd name="connsiteY10" fmla="*/ 1938992 h 1938992"/>
              <a:gd name="connsiteX11" fmla="*/ 3425760 w 4864162"/>
              <a:gd name="connsiteY11" fmla="*/ 1938992 h 1938992"/>
              <a:gd name="connsiteX12" fmla="*/ 2682238 w 4864162"/>
              <a:gd name="connsiteY12" fmla="*/ 1938992 h 1938992"/>
              <a:gd name="connsiteX13" fmla="*/ 2133282 w 4864162"/>
              <a:gd name="connsiteY13" fmla="*/ 1938992 h 1938992"/>
              <a:gd name="connsiteX14" fmla="*/ 1438402 w 4864162"/>
              <a:gd name="connsiteY14" fmla="*/ 1938992 h 1938992"/>
              <a:gd name="connsiteX15" fmla="*/ 743522 w 4864162"/>
              <a:gd name="connsiteY15" fmla="*/ 1938992 h 1938992"/>
              <a:gd name="connsiteX16" fmla="*/ 0 w 4864162"/>
              <a:gd name="connsiteY16" fmla="*/ 1938992 h 1938992"/>
              <a:gd name="connsiteX17" fmla="*/ 0 w 4864162"/>
              <a:gd name="connsiteY17" fmla="*/ 1273271 h 1938992"/>
              <a:gd name="connsiteX18" fmla="*/ 0 w 4864162"/>
              <a:gd name="connsiteY18" fmla="*/ 626941 h 1938992"/>
              <a:gd name="connsiteX19" fmla="*/ 0 w 4864162"/>
              <a:gd name="connsiteY19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64162" h="1938992" fill="none" extrusionOk="0">
                <a:moveTo>
                  <a:pt x="0" y="0"/>
                </a:moveTo>
                <a:cubicBezTo>
                  <a:pt x="240425" y="34411"/>
                  <a:pt x="555474" y="4688"/>
                  <a:pt x="743522" y="0"/>
                </a:cubicBezTo>
                <a:cubicBezTo>
                  <a:pt x="931570" y="-4688"/>
                  <a:pt x="1156715" y="5863"/>
                  <a:pt x="1535685" y="0"/>
                </a:cubicBezTo>
                <a:cubicBezTo>
                  <a:pt x="1914655" y="-5863"/>
                  <a:pt x="2123234" y="27969"/>
                  <a:pt x="2279207" y="0"/>
                </a:cubicBezTo>
                <a:cubicBezTo>
                  <a:pt x="2435180" y="-27969"/>
                  <a:pt x="2814857" y="21934"/>
                  <a:pt x="3022729" y="0"/>
                </a:cubicBezTo>
                <a:cubicBezTo>
                  <a:pt x="3230601" y="-21934"/>
                  <a:pt x="3497369" y="-5112"/>
                  <a:pt x="3766251" y="0"/>
                </a:cubicBezTo>
                <a:cubicBezTo>
                  <a:pt x="4035133" y="5112"/>
                  <a:pt x="4399260" y="-19902"/>
                  <a:pt x="4864162" y="0"/>
                </a:cubicBezTo>
                <a:cubicBezTo>
                  <a:pt x="4843368" y="281879"/>
                  <a:pt x="4861948" y="452475"/>
                  <a:pt x="4864162" y="588161"/>
                </a:cubicBezTo>
                <a:cubicBezTo>
                  <a:pt x="4866376" y="723847"/>
                  <a:pt x="4870017" y="895444"/>
                  <a:pt x="4864162" y="1176322"/>
                </a:cubicBezTo>
                <a:cubicBezTo>
                  <a:pt x="4858307" y="1457200"/>
                  <a:pt x="4847957" y="1611476"/>
                  <a:pt x="4864162" y="1938992"/>
                </a:cubicBezTo>
                <a:cubicBezTo>
                  <a:pt x="4626390" y="1946558"/>
                  <a:pt x="4416283" y="1960777"/>
                  <a:pt x="4169282" y="1938992"/>
                </a:cubicBezTo>
                <a:cubicBezTo>
                  <a:pt x="3922281" y="1917207"/>
                  <a:pt x="3774370" y="1928822"/>
                  <a:pt x="3425760" y="1938992"/>
                </a:cubicBezTo>
                <a:cubicBezTo>
                  <a:pt x="3077150" y="1949162"/>
                  <a:pt x="2858407" y="1909230"/>
                  <a:pt x="2682238" y="1938992"/>
                </a:cubicBezTo>
                <a:cubicBezTo>
                  <a:pt x="2506069" y="1968754"/>
                  <a:pt x="2275278" y="1966016"/>
                  <a:pt x="2133282" y="1938992"/>
                </a:cubicBezTo>
                <a:cubicBezTo>
                  <a:pt x="1991286" y="1911968"/>
                  <a:pt x="1742353" y="1930735"/>
                  <a:pt x="1438402" y="1938992"/>
                </a:cubicBezTo>
                <a:cubicBezTo>
                  <a:pt x="1134451" y="1947249"/>
                  <a:pt x="990684" y="1943411"/>
                  <a:pt x="743522" y="1938992"/>
                </a:cubicBezTo>
                <a:cubicBezTo>
                  <a:pt x="496360" y="1934573"/>
                  <a:pt x="300084" y="1975450"/>
                  <a:pt x="0" y="1938992"/>
                </a:cubicBezTo>
                <a:cubicBezTo>
                  <a:pt x="-8653" y="1660090"/>
                  <a:pt x="2417" y="1416895"/>
                  <a:pt x="0" y="1273271"/>
                </a:cubicBezTo>
                <a:cubicBezTo>
                  <a:pt x="-2417" y="1129647"/>
                  <a:pt x="-10462" y="941648"/>
                  <a:pt x="0" y="626941"/>
                </a:cubicBezTo>
                <a:cubicBezTo>
                  <a:pt x="10462" y="312234"/>
                  <a:pt x="-17722" y="275748"/>
                  <a:pt x="0" y="0"/>
                </a:cubicBezTo>
                <a:close/>
              </a:path>
              <a:path w="4864162" h="1938992" stroke="0" extrusionOk="0">
                <a:moveTo>
                  <a:pt x="0" y="0"/>
                </a:moveTo>
                <a:cubicBezTo>
                  <a:pt x="289860" y="2393"/>
                  <a:pt x="333823" y="-9007"/>
                  <a:pt x="646239" y="0"/>
                </a:cubicBezTo>
                <a:cubicBezTo>
                  <a:pt x="958655" y="9007"/>
                  <a:pt x="988854" y="-14823"/>
                  <a:pt x="1243836" y="0"/>
                </a:cubicBezTo>
                <a:cubicBezTo>
                  <a:pt x="1498818" y="14823"/>
                  <a:pt x="1699806" y="29415"/>
                  <a:pt x="1938716" y="0"/>
                </a:cubicBezTo>
                <a:cubicBezTo>
                  <a:pt x="2177626" y="-29415"/>
                  <a:pt x="2229825" y="4867"/>
                  <a:pt x="2487671" y="0"/>
                </a:cubicBezTo>
                <a:cubicBezTo>
                  <a:pt x="2745518" y="-4867"/>
                  <a:pt x="3004590" y="-24288"/>
                  <a:pt x="3182552" y="0"/>
                </a:cubicBezTo>
                <a:cubicBezTo>
                  <a:pt x="3360514" y="24288"/>
                  <a:pt x="3542592" y="7906"/>
                  <a:pt x="3828790" y="0"/>
                </a:cubicBezTo>
                <a:cubicBezTo>
                  <a:pt x="4114988" y="-7906"/>
                  <a:pt x="4494231" y="-50095"/>
                  <a:pt x="4864162" y="0"/>
                </a:cubicBezTo>
                <a:cubicBezTo>
                  <a:pt x="4892084" y="227353"/>
                  <a:pt x="4836511" y="511415"/>
                  <a:pt x="4864162" y="646331"/>
                </a:cubicBezTo>
                <a:cubicBezTo>
                  <a:pt x="4891813" y="781247"/>
                  <a:pt x="4886538" y="1035059"/>
                  <a:pt x="4864162" y="1253881"/>
                </a:cubicBezTo>
                <a:cubicBezTo>
                  <a:pt x="4841787" y="1472703"/>
                  <a:pt x="4879596" y="1755128"/>
                  <a:pt x="4864162" y="1938992"/>
                </a:cubicBezTo>
                <a:cubicBezTo>
                  <a:pt x="4657816" y="1930906"/>
                  <a:pt x="4436919" y="1956261"/>
                  <a:pt x="4266565" y="1938992"/>
                </a:cubicBezTo>
                <a:cubicBezTo>
                  <a:pt x="4096211" y="1921723"/>
                  <a:pt x="3822511" y="1910431"/>
                  <a:pt x="3571685" y="1938992"/>
                </a:cubicBezTo>
                <a:cubicBezTo>
                  <a:pt x="3320859" y="1967553"/>
                  <a:pt x="3226961" y="1950207"/>
                  <a:pt x="2925446" y="1938992"/>
                </a:cubicBezTo>
                <a:cubicBezTo>
                  <a:pt x="2623931" y="1927777"/>
                  <a:pt x="2397495" y="1924541"/>
                  <a:pt x="2133282" y="1938992"/>
                </a:cubicBezTo>
                <a:cubicBezTo>
                  <a:pt x="1869069" y="1953443"/>
                  <a:pt x="1775155" y="1916498"/>
                  <a:pt x="1438402" y="1938992"/>
                </a:cubicBezTo>
                <a:cubicBezTo>
                  <a:pt x="1101649" y="1961486"/>
                  <a:pt x="962375" y="1915031"/>
                  <a:pt x="743522" y="1938992"/>
                </a:cubicBezTo>
                <a:cubicBezTo>
                  <a:pt x="524669" y="1962953"/>
                  <a:pt x="266967" y="1949653"/>
                  <a:pt x="0" y="1938992"/>
                </a:cubicBezTo>
                <a:cubicBezTo>
                  <a:pt x="-3209" y="1747782"/>
                  <a:pt x="-8819" y="1494475"/>
                  <a:pt x="0" y="1350831"/>
                </a:cubicBezTo>
                <a:cubicBezTo>
                  <a:pt x="8819" y="1207187"/>
                  <a:pt x="1679" y="1003830"/>
                  <a:pt x="0" y="665721"/>
                </a:cubicBezTo>
                <a:cubicBezTo>
                  <a:pt x="-1679" y="327612"/>
                  <a:pt x="-22973" y="2178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5596686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dịp lễ hội, một số làng ở miền  Bắc và miền Trung Việt Nam có tổ chức thổi cơm thi. Cuộc thi thổi cơm ở từng nơi có những luật lệ, nét đặc trưng riêng như nấu cơm trên thuyền , nấu cơm trông trẻ, vừa đi vừa nấu cơm...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19D57A-7825-41F9-A114-0FAE61EB2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74"/>
          <a:stretch/>
        </p:blipFill>
        <p:spPr>
          <a:xfrm>
            <a:off x="6143626" y="3792492"/>
            <a:ext cx="4743450" cy="2178919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37403DEE-94D7-42B2-8B23-A667F7726900}"/>
              </a:ext>
            </a:extLst>
          </p:cNvPr>
          <p:cNvSpPr/>
          <p:nvPr/>
        </p:nvSpPr>
        <p:spPr>
          <a:xfrm>
            <a:off x="518749" y="1753491"/>
            <a:ext cx="5329505" cy="3351018"/>
          </a:xfrm>
          <a:prstGeom prst="cloudCallout">
            <a:avLst>
              <a:gd name="adj1" fmla="val 46456"/>
              <a:gd name="adj2" fmla="val 50135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(3)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B829AC-FF16-44A8-8192-1CEB11EBA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89778" l="9778" r="89778">
                        <a14:foregroundMark x1="38667" y1="71556" x2="38667" y2="71556"/>
                        <a14:foregroundMark x1="41333" y1="84889" x2="41333" y2="84889"/>
                        <a14:foregroundMark x1="44000" y1="6667" x2="44000" y2="6667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293" y="4515980"/>
            <a:ext cx="1628820" cy="162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92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4FD1A7-FB43-4986-B0A4-0B645EE9A8F9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701D8D-559D-4639-9B12-1957167F2A56}"/>
              </a:ext>
            </a:extLst>
          </p:cNvPr>
          <p:cNvSpPr/>
          <p:nvPr/>
        </p:nvSpPr>
        <p:spPr>
          <a:xfrm>
            <a:off x="1697831" y="2124879"/>
            <a:ext cx="8783638" cy="612453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700CD8B-9D8F-45FA-8EF1-AC468BBD60E8}"/>
              </a:ext>
            </a:extLst>
          </p:cNvPr>
          <p:cNvSpPr/>
          <p:nvPr/>
        </p:nvSpPr>
        <p:spPr>
          <a:xfrm>
            <a:off x="2137013" y="1766157"/>
            <a:ext cx="7802341" cy="717445"/>
          </a:xfrm>
          <a:custGeom>
            <a:avLst/>
            <a:gdLst>
              <a:gd name="connsiteX0" fmla="*/ 0 w 5689600"/>
              <a:gd name="connsiteY0" fmla="*/ 147603 h 885600"/>
              <a:gd name="connsiteX1" fmla="*/ 147603 w 5689600"/>
              <a:gd name="connsiteY1" fmla="*/ 0 h 885600"/>
              <a:gd name="connsiteX2" fmla="*/ 5541997 w 5689600"/>
              <a:gd name="connsiteY2" fmla="*/ 0 h 885600"/>
              <a:gd name="connsiteX3" fmla="*/ 5689600 w 5689600"/>
              <a:gd name="connsiteY3" fmla="*/ 147603 h 885600"/>
              <a:gd name="connsiteX4" fmla="*/ 5689600 w 5689600"/>
              <a:gd name="connsiteY4" fmla="*/ 737997 h 885600"/>
              <a:gd name="connsiteX5" fmla="*/ 5541997 w 5689600"/>
              <a:gd name="connsiteY5" fmla="*/ 885600 h 885600"/>
              <a:gd name="connsiteX6" fmla="*/ 147603 w 5689600"/>
              <a:gd name="connsiteY6" fmla="*/ 885600 h 885600"/>
              <a:gd name="connsiteX7" fmla="*/ 0 w 5689600"/>
              <a:gd name="connsiteY7" fmla="*/ 737997 h 885600"/>
              <a:gd name="connsiteX8" fmla="*/ 0 w 5689600"/>
              <a:gd name="connsiteY8" fmla="*/ 147603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885600">
                <a:moveTo>
                  <a:pt x="0" y="147603"/>
                </a:moveTo>
                <a:cubicBezTo>
                  <a:pt x="0" y="66084"/>
                  <a:pt x="66084" y="0"/>
                  <a:pt x="147603" y="0"/>
                </a:cubicBezTo>
                <a:lnTo>
                  <a:pt x="5541997" y="0"/>
                </a:lnTo>
                <a:cubicBezTo>
                  <a:pt x="5623516" y="0"/>
                  <a:pt x="5689600" y="66084"/>
                  <a:pt x="5689600" y="147603"/>
                </a:cubicBezTo>
                <a:lnTo>
                  <a:pt x="5689600" y="737997"/>
                </a:lnTo>
                <a:cubicBezTo>
                  <a:pt x="5689600" y="819516"/>
                  <a:pt x="5623516" y="885600"/>
                  <a:pt x="5541997" y="885600"/>
                </a:cubicBezTo>
                <a:lnTo>
                  <a:pt x="147603" y="885600"/>
                </a:lnTo>
                <a:cubicBezTo>
                  <a:pt x="66084" y="885600"/>
                  <a:pt x="0" y="819516"/>
                  <a:pt x="0" y="737997"/>
                </a:cubicBezTo>
                <a:lnTo>
                  <a:pt x="0" y="147603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284" tIns="43231" rIns="258284" bIns="43231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886C93-AB8F-4A19-B134-C4612CDA9223}"/>
              </a:ext>
            </a:extLst>
          </p:cNvPr>
          <p:cNvSpPr/>
          <p:nvPr/>
        </p:nvSpPr>
        <p:spPr>
          <a:xfrm>
            <a:off x="1697831" y="3227295"/>
            <a:ext cx="8783638" cy="612453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C2EF9B-B078-48D0-B96B-1DCED92FFD4C}"/>
              </a:ext>
            </a:extLst>
          </p:cNvPr>
          <p:cNvSpPr/>
          <p:nvPr/>
        </p:nvSpPr>
        <p:spPr>
          <a:xfrm>
            <a:off x="2137013" y="2868572"/>
            <a:ext cx="7802341" cy="717445"/>
          </a:xfrm>
          <a:custGeom>
            <a:avLst/>
            <a:gdLst>
              <a:gd name="connsiteX0" fmla="*/ 0 w 5689600"/>
              <a:gd name="connsiteY0" fmla="*/ 147603 h 885600"/>
              <a:gd name="connsiteX1" fmla="*/ 147603 w 5689600"/>
              <a:gd name="connsiteY1" fmla="*/ 0 h 885600"/>
              <a:gd name="connsiteX2" fmla="*/ 5541997 w 5689600"/>
              <a:gd name="connsiteY2" fmla="*/ 0 h 885600"/>
              <a:gd name="connsiteX3" fmla="*/ 5689600 w 5689600"/>
              <a:gd name="connsiteY3" fmla="*/ 147603 h 885600"/>
              <a:gd name="connsiteX4" fmla="*/ 5689600 w 5689600"/>
              <a:gd name="connsiteY4" fmla="*/ 737997 h 885600"/>
              <a:gd name="connsiteX5" fmla="*/ 5541997 w 5689600"/>
              <a:gd name="connsiteY5" fmla="*/ 885600 h 885600"/>
              <a:gd name="connsiteX6" fmla="*/ 147603 w 5689600"/>
              <a:gd name="connsiteY6" fmla="*/ 885600 h 885600"/>
              <a:gd name="connsiteX7" fmla="*/ 0 w 5689600"/>
              <a:gd name="connsiteY7" fmla="*/ 737997 h 885600"/>
              <a:gd name="connsiteX8" fmla="*/ 0 w 5689600"/>
              <a:gd name="connsiteY8" fmla="*/ 147603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885600">
                <a:moveTo>
                  <a:pt x="0" y="147603"/>
                </a:moveTo>
                <a:cubicBezTo>
                  <a:pt x="0" y="66084"/>
                  <a:pt x="66084" y="0"/>
                  <a:pt x="147603" y="0"/>
                </a:cubicBezTo>
                <a:lnTo>
                  <a:pt x="5541997" y="0"/>
                </a:lnTo>
                <a:cubicBezTo>
                  <a:pt x="5623516" y="0"/>
                  <a:pt x="5689600" y="66084"/>
                  <a:pt x="5689600" y="147603"/>
                </a:cubicBezTo>
                <a:lnTo>
                  <a:pt x="5689600" y="737997"/>
                </a:lnTo>
                <a:cubicBezTo>
                  <a:pt x="5689600" y="819516"/>
                  <a:pt x="5623516" y="885600"/>
                  <a:pt x="5541997" y="885600"/>
                </a:cubicBezTo>
                <a:lnTo>
                  <a:pt x="147603" y="885600"/>
                </a:lnTo>
                <a:cubicBezTo>
                  <a:pt x="66084" y="885600"/>
                  <a:pt x="0" y="819516"/>
                  <a:pt x="0" y="737997"/>
                </a:cubicBezTo>
                <a:lnTo>
                  <a:pt x="0" y="147603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284" tIns="43231" rIns="258284" bIns="43231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122EC3-A879-4E41-8E63-E47BD38796C8}"/>
              </a:ext>
            </a:extLst>
          </p:cNvPr>
          <p:cNvSpPr/>
          <p:nvPr/>
        </p:nvSpPr>
        <p:spPr>
          <a:xfrm>
            <a:off x="1697831" y="4329710"/>
            <a:ext cx="8783638" cy="612453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9D040F2-9B41-4E54-933C-2FCE55F5AB56}"/>
              </a:ext>
            </a:extLst>
          </p:cNvPr>
          <p:cNvSpPr/>
          <p:nvPr/>
        </p:nvSpPr>
        <p:spPr>
          <a:xfrm>
            <a:off x="2137013" y="3970987"/>
            <a:ext cx="7802341" cy="717445"/>
          </a:xfrm>
          <a:custGeom>
            <a:avLst/>
            <a:gdLst>
              <a:gd name="connsiteX0" fmla="*/ 0 w 5689600"/>
              <a:gd name="connsiteY0" fmla="*/ 147603 h 885600"/>
              <a:gd name="connsiteX1" fmla="*/ 147603 w 5689600"/>
              <a:gd name="connsiteY1" fmla="*/ 0 h 885600"/>
              <a:gd name="connsiteX2" fmla="*/ 5541997 w 5689600"/>
              <a:gd name="connsiteY2" fmla="*/ 0 h 885600"/>
              <a:gd name="connsiteX3" fmla="*/ 5689600 w 5689600"/>
              <a:gd name="connsiteY3" fmla="*/ 147603 h 885600"/>
              <a:gd name="connsiteX4" fmla="*/ 5689600 w 5689600"/>
              <a:gd name="connsiteY4" fmla="*/ 737997 h 885600"/>
              <a:gd name="connsiteX5" fmla="*/ 5541997 w 5689600"/>
              <a:gd name="connsiteY5" fmla="*/ 885600 h 885600"/>
              <a:gd name="connsiteX6" fmla="*/ 147603 w 5689600"/>
              <a:gd name="connsiteY6" fmla="*/ 885600 h 885600"/>
              <a:gd name="connsiteX7" fmla="*/ 0 w 5689600"/>
              <a:gd name="connsiteY7" fmla="*/ 737997 h 885600"/>
              <a:gd name="connsiteX8" fmla="*/ 0 w 5689600"/>
              <a:gd name="connsiteY8" fmla="*/ 147603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885600">
                <a:moveTo>
                  <a:pt x="0" y="147603"/>
                </a:moveTo>
                <a:cubicBezTo>
                  <a:pt x="0" y="66084"/>
                  <a:pt x="66084" y="0"/>
                  <a:pt x="147603" y="0"/>
                </a:cubicBezTo>
                <a:lnTo>
                  <a:pt x="5541997" y="0"/>
                </a:lnTo>
                <a:cubicBezTo>
                  <a:pt x="5623516" y="0"/>
                  <a:pt x="5689600" y="66084"/>
                  <a:pt x="5689600" y="147603"/>
                </a:cubicBezTo>
                <a:lnTo>
                  <a:pt x="5689600" y="737997"/>
                </a:lnTo>
                <a:cubicBezTo>
                  <a:pt x="5689600" y="819516"/>
                  <a:pt x="5623516" y="885600"/>
                  <a:pt x="5541997" y="885600"/>
                </a:cubicBezTo>
                <a:lnTo>
                  <a:pt x="147603" y="885600"/>
                </a:lnTo>
                <a:cubicBezTo>
                  <a:pt x="66084" y="885600"/>
                  <a:pt x="0" y="819516"/>
                  <a:pt x="0" y="737997"/>
                </a:cubicBezTo>
                <a:lnTo>
                  <a:pt x="0" y="147603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284" tIns="43231" rIns="258284" bIns="43231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1BBDC8-03EB-40A8-B56C-0BEBA654D5E7}"/>
              </a:ext>
            </a:extLst>
          </p:cNvPr>
          <p:cNvSpPr/>
          <p:nvPr/>
        </p:nvSpPr>
        <p:spPr>
          <a:xfrm>
            <a:off x="1697831" y="5432125"/>
            <a:ext cx="8783638" cy="612453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9ADF42A-C7DB-4059-9EC5-E4CFCF55523B}"/>
              </a:ext>
            </a:extLst>
          </p:cNvPr>
          <p:cNvSpPr/>
          <p:nvPr/>
        </p:nvSpPr>
        <p:spPr>
          <a:xfrm>
            <a:off x="2137013" y="5073403"/>
            <a:ext cx="7802341" cy="717445"/>
          </a:xfrm>
          <a:custGeom>
            <a:avLst/>
            <a:gdLst>
              <a:gd name="connsiteX0" fmla="*/ 0 w 5689600"/>
              <a:gd name="connsiteY0" fmla="*/ 147603 h 885600"/>
              <a:gd name="connsiteX1" fmla="*/ 147603 w 5689600"/>
              <a:gd name="connsiteY1" fmla="*/ 0 h 885600"/>
              <a:gd name="connsiteX2" fmla="*/ 5541997 w 5689600"/>
              <a:gd name="connsiteY2" fmla="*/ 0 h 885600"/>
              <a:gd name="connsiteX3" fmla="*/ 5689600 w 5689600"/>
              <a:gd name="connsiteY3" fmla="*/ 147603 h 885600"/>
              <a:gd name="connsiteX4" fmla="*/ 5689600 w 5689600"/>
              <a:gd name="connsiteY4" fmla="*/ 737997 h 885600"/>
              <a:gd name="connsiteX5" fmla="*/ 5541997 w 5689600"/>
              <a:gd name="connsiteY5" fmla="*/ 885600 h 885600"/>
              <a:gd name="connsiteX6" fmla="*/ 147603 w 5689600"/>
              <a:gd name="connsiteY6" fmla="*/ 885600 h 885600"/>
              <a:gd name="connsiteX7" fmla="*/ 0 w 5689600"/>
              <a:gd name="connsiteY7" fmla="*/ 737997 h 885600"/>
              <a:gd name="connsiteX8" fmla="*/ 0 w 5689600"/>
              <a:gd name="connsiteY8" fmla="*/ 147603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885600">
                <a:moveTo>
                  <a:pt x="0" y="147603"/>
                </a:moveTo>
                <a:cubicBezTo>
                  <a:pt x="0" y="66084"/>
                  <a:pt x="66084" y="0"/>
                  <a:pt x="147603" y="0"/>
                </a:cubicBezTo>
                <a:lnTo>
                  <a:pt x="5541997" y="0"/>
                </a:lnTo>
                <a:cubicBezTo>
                  <a:pt x="5623516" y="0"/>
                  <a:pt x="5689600" y="66084"/>
                  <a:pt x="5689600" y="147603"/>
                </a:cubicBezTo>
                <a:lnTo>
                  <a:pt x="5689600" y="737997"/>
                </a:lnTo>
                <a:cubicBezTo>
                  <a:pt x="5689600" y="819516"/>
                  <a:pt x="5623516" y="885600"/>
                  <a:pt x="5541997" y="885600"/>
                </a:cubicBezTo>
                <a:lnTo>
                  <a:pt x="147603" y="885600"/>
                </a:lnTo>
                <a:cubicBezTo>
                  <a:pt x="66084" y="885600"/>
                  <a:pt x="0" y="819516"/>
                  <a:pt x="0" y="737997"/>
                </a:cubicBezTo>
                <a:lnTo>
                  <a:pt x="0" y="147603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284" tIns="43231" rIns="258284" bIns="43231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74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3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AE45F-2330-4938-A8C5-0092D929AE33}"/>
              </a:ext>
            </a:extLst>
          </p:cNvPr>
          <p:cNvSpPr txBox="1"/>
          <p:nvPr/>
        </p:nvSpPr>
        <p:spPr>
          <a:xfrm>
            <a:off x="660400" y="1093016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399B5-B87C-483F-900A-2B422A158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03" y="1644988"/>
            <a:ext cx="9715500" cy="45983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3017B3-5044-43AD-A8C0-30ED1503057B}"/>
              </a:ext>
            </a:extLst>
          </p:cNvPr>
          <p:cNvSpPr txBox="1"/>
          <p:nvPr/>
        </p:nvSpPr>
        <p:spPr>
          <a:xfrm>
            <a:off x="2089150" y="1800301"/>
            <a:ext cx="8000999" cy="4680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HT 2: TÌM HIỂU THÔNG TIN VỀ CÁC HỘI THI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CE9835B-3968-4E0F-A5AC-5B1D65490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770688"/>
              </p:ext>
            </p:extLst>
          </p:nvPr>
        </p:nvGraphicFramePr>
        <p:xfrm>
          <a:off x="1535111" y="2493098"/>
          <a:ext cx="9109075" cy="2959862"/>
        </p:xfrm>
        <a:graphic>
          <a:graphicData uri="http://schemas.openxmlformats.org/drawingml/2006/table">
            <a:tbl>
              <a:tblPr firstRow="1" firstCol="1" bandRow="1"/>
              <a:tblGrid>
                <a:gridCol w="2722564">
                  <a:extLst>
                    <a:ext uri="{9D8B030D-6E8A-4147-A177-3AD203B41FA5}">
                      <a16:colId xmlns:a16="http://schemas.microsoft.com/office/drawing/2014/main" val="23573313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49887255"/>
                    </a:ext>
                  </a:extLst>
                </a:gridCol>
                <a:gridCol w="1157288">
                  <a:extLst>
                    <a:ext uri="{9D8B030D-6E8A-4147-A177-3AD203B41FA5}">
                      <a16:colId xmlns:a16="http://schemas.microsoft.com/office/drawing/2014/main" val="3716502475"/>
                    </a:ext>
                  </a:extLst>
                </a:gridCol>
                <a:gridCol w="1414462">
                  <a:extLst>
                    <a:ext uri="{9D8B030D-6E8A-4147-A177-3AD203B41FA5}">
                      <a16:colId xmlns:a16="http://schemas.microsoft.com/office/drawing/2014/main" val="17786061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526009054"/>
                    </a:ext>
                  </a:extLst>
                </a:gridCol>
                <a:gridCol w="1185861">
                  <a:extLst>
                    <a:ext uri="{9D8B030D-6E8A-4147-A177-3AD203B41FA5}">
                      <a16:colId xmlns:a16="http://schemas.microsoft.com/office/drawing/2014/main" val="11555445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 thi cần tìm hiểu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Đối tượng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 thách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983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528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Chuông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603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 thi nấu cơm ở Từ Trọng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(Hoằng Hóa, Thanh Hóa)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25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39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19002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27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AE45F-2330-4938-A8C5-0092D929AE33}"/>
              </a:ext>
            </a:extLst>
          </p:cNvPr>
          <p:cNvSpPr txBox="1"/>
          <p:nvPr/>
        </p:nvSpPr>
        <p:spPr>
          <a:xfrm>
            <a:off x="660400" y="1093016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0EFB74-E63D-4E06-B209-4B77BBD6A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782664"/>
              </p:ext>
            </p:extLst>
          </p:nvPr>
        </p:nvGraphicFramePr>
        <p:xfrm>
          <a:off x="660400" y="1760409"/>
          <a:ext cx="10858500" cy="4116706"/>
        </p:xfrm>
        <a:graphic>
          <a:graphicData uri="http://schemas.openxmlformats.org/drawingml/2006/table">
            <a:tbl>
              <a:tblPr firstRow="1" firstCol="1" bandRow="1"/>
              <a:tblGrid>
                <a:gridCol w="1418905">
                  <a:extLst>
                    <a:ext uri="{9D8B030D-6E8A-4147-A177-3AD203B41FA5}">
                      <a16:colId xmlns:a16="http://schemas.microsoft.com/office/drawing/2014/main" val="1727135169"/>
                    </a:ext>
                  </a:extLst>
                </a:gridCol>
                <a:gridCol w="1992633">
                  <a:extLst>
                    <a:ext uri="{9D8B030D-6E8A-4147-A177-3AD203B41FA5}">
                      <a16:colId xmlns:a16="http://schemas.microsoft.com/office/drawing/2014/main" val="3354517994"/>
                    </a:ext>
                  </a:extLst>
                </a:gridCol>
                <a:gridCol w="1754918">
                  <a:extLst>
                    <a:ext uri="{9D8B030D-6E8A-4147-A177-3AD203B41FA5}">
                      <a16:colId xmlns:a16="http://schemas.microsoft.com/office/drawing/2014/main" val="3903445760"/>
                    </a:ext>
                  </a:extLst>
                </a:gridCol>
                <a:gridCol w="2846022">
                  <a:extLst>
                    <a:ext uri="{9D8B030D-6E8A-4147-A177-3AD203B41FA5}">
                      <a16:colId xmlns:a16="http://schemas.microsoft.com/office/drawing/2014/main" val="664124365"/>
                    </a:ext>
                  </a:extLst>
                </a:gridCol>
                <a:gridCol w="2846022">
                  <a:extLst>
                    <a:ext uri="{9D8B030D-6E8A-4147-A177-3AD203B41FA5}">
                      <a16:colId xmlns:a16="http://schemas.microsoft.com/office/drawing/2014/main" val="2129512633"/>
                    </a:ext>
                  </a:extLst>
                </a:gridCol>
              </a:tblGrid>
              <a:tr h="8005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466850" algn="l"/>
                        </a:tabLs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893039"/>
                  </a:ext>
                </a:extLst>
              </a:tr>
              <a:tr h="842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80098"/>
                  </a:ext>
                </a:extLst>
              </a:tr>
              <a:tr h="750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ở hội Thị Cấm (Từ Liêm - Hà Nội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 10 người gồm cả nam và nữ.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lấy nước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thổi cơm.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 lửa từ hai thanh nứa già cọ vào nhau, áp bùi nhùi</a:t>
                      </a:r>
                      <a:r>
                        <a:rPr lang="en-US" sz="2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rơm khô vào cho bén lửa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34573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13332A8-9E56-4C05-8C59-15629FB62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88" y="4113075"/>
            <a:ext cx="2481263" cy="165190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 descr="A picture containing fire, tear gas, outdoor, weapon&#10;&#10;Description automatically generated">
            <a:extLst>
              <a:ext uri="{FF2B5EF4-FFF2-40B4-BE49-F238E27FC236}">
                <a16:creationId xmlns:a16="http://schemas.microsoft.com/office/drawing/2014/main" id="{A9AF02ED-B510-49DA-BB28-55DF3550D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8" y="4369439"/>
            <a:ext cx="2796483" cy="157445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7049298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AE45F-2330-4938-A8C5-0092D929AE33}"/>
              </a:ext>
            </a:extLst>
          </p:cNvPr>
          <p:cNvSpPr txBox="1"/>
          <p:nvPr/>
        </p:nvSpPr>
        <p:spPr>
          <a:xfrm>
            <a:off x="660400" y="1093016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0EFB74-E63D-4E06-B209-4B77BBD6A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140448"/>
              </p:ext>
            </p:extLst>
          </p:nvPr>
        </p:nvGraphicFramePr>
        <p:xfrm>
          <a:off x="660400" y="1760409"/>
          <a:ext cx="10858500" cy="4341368"/>
        </p:xfrm>
        <a:graphic>
          <a:graphicData uri="http://schemas.openxmlformats.org/drawingml/2006/table">
            <a:tbl>
              <a:tblPr firstRow="1" firstCol="1" bandRow="1"/>
              <a:tblGrid>
                <a:gridCol w="1418905">
                  <a:extLst>
                    <a:ext uri="{9D8B030D-6E8A-4147-A177-3AD203B41FA5}">
                      <a16:colId xmlns:a16="http://schemas.microsoft.com/office/drawing/2014/main" val="1727135169"/>
                    </a:ext>
                  </a:extLst>
                </a:gridCol>
                <a:gridCol w="1564008">
                  <a:extLst>
                    <a:ext uri="{9D8B030D-6E8A-4147-A177-3AD203B41FA5}">
                      <a16:colId xmlns:a16="http://schemas.microsoft.com/office/drawing/2014/main" val="3354517994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3903445760"/>
                    </a:ext>
                  </a:extLst>
                </a:gridCol>
                <a:gridCol w="4529138">
                  <a:extLst>
                    <a:ext uri="{9D8B030D-6E8A-4147-A177-3AD203B41FA5}">
                      <a16:colId xmlns:a16="http://schemas.microsoft.com/office/drawing/2014/main" val="664124365"/>
                    </a:ext>
                  </a:extLst>
                </a:gridCol>
                <a:gridCol w="1989137">
                  <a:extLst>
                    <a:ext uri="{9D8B030D-6E8A-4147-A177-3AD203B41FA5}">
                      <a16:colId xmlns:a16="http://schemas.microsoft.com/office/drawing/2014/main" val="2129512633"/>
                    </a:ext>
                  </a:extLst>
                </a:gridCol>
              </a:tblGrid>
              <a:tr h="80051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466850" algn="l"/>
                        </a:tabLs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893039"/>
                  </a:ext>
                </a:extLst>
              </a:tr>
              <a:tr h="842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 thách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đánh giá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80098"/>
                  </a:ext>
                </a:extLst>
              </a:tr>
              <a:tr h="17204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hội làng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Chuông 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(Hà Nội)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1,5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nan,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kia,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bồng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bềnh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Tay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lửa, thổi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ổn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nồi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763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02854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AE45F-2330-4938-A8C5-0092D929AE33}"/>
              </a:ext>
            </a:extLst>
          </p:cNvPr>
          <p:cNvSpPr txBox="1"/>
          <p:nvPr/>
        </p:nvSpPr>
        <p:spPr>
          <a:xfrm>
            <a:off x="660400" y="1093016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0EFB74-E63D-4E06-B209-4B77BBD6A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765928"/>
              </p:ext>
            </p:extLst>
          </p:nvPr>
        </p:nvGraphicFramePr>
        <p:xfrm>
          <a:off x="660400" y="1760409"/>
          <a:ext cx="10858500" cy="4109085"/>
        </p:xfrm>
        <a:graphic>
          <a:graphicData uri="http://schemas.openxmlformats.org/drawingml/2006/table">
            <a:tbl>
              <a:tblPr firstRow="1" firstCol="1" bandRow="1"/>
              <a:tblGrid>
                <a:gridCol w="1625600">
                  <a:extLst>
                    <a:ext uri="{9D8B030D-6E8A-4147-A177-3AD203B41FA5}">
                      <a16:colId xmlns:a16="http://schemas.microsoft.com/office/drawing/2014/main" val="1727135169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354517994"/>
                    </a:ext>
                  </a:extLst>
                </a:gridCol>
                <a:gridCol w="1883506">
                  <a:extLst>
                    <a:ext uri="{9D8B030D-6E8A-4147-A177-3AD203B41FA5}">
                      <a16:colId xmlns:a16="http://schemas.microsoft.com/office/drawing/2014/main" val="3903445760"/>
                    </a:ext>
                  </a:extLst>
                </a:gridCol>
                <a:gridCol w="2846022">
                  <a:extLst>
                    <a:ext uri="{9D8B030D-6E8A-4147-A177-3AD203B41FA5}">
                      <a16:colId xmlns:a16="http://schemas.microsoft.com/office/drawing/2014/main" val="664124365"/>
                    </a:ext>
                  </a:extLst>
                </a:gridCol>
                <a:gridCol w="2846022">
                  <a:extLst>
                    <a:ext uri="{9D8B030D-6E8A-4147-A177-3AD203B41FA5}">
                      <a16:colId xmlns:a16="http://schemas.microsoft.com/office/drawing/2014/main" val="2129512633"/>
                    </a:ext>
                  </a:extLst>
                </a:gridCol>
              </a:tblGrid>
              <a:tr h="80051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hội thi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466850" algn="l"/>
                        </a:tabLs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 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893039"/>
                  </a:ext>
                </a:extLst>
              </a:tr>
              <a:tr h="842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 thách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đánh giá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80098"/>
                  </a:ext>
                </a:extLst>
              </a:tr>
              <a:tr h="6695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ở hội Từ Trọng (Hoằng Hoá -Thanh Hoá)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lấy lửa 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thổi cơm.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dự thi ngồi trên thuyền thúng tại một đầm rộng, lộng gió. Mỗi người một thuyền, kiềng, rơm ẩm,bã mía tươi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chõ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xôi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18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00771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27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AE45F-2330-4938-A8C5-0092D929AE33}"/>
              </a:ext>
            </a:extLst>
          </p:cNvPr>
          <p:cNvSpPr txBox="1"/>
          <p:nvPr/>
        </p:nvSpPr>
        <p:spPr>
          <a:xfrm>
            <a:off x="660400" y="1093016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0EFB74-E63D-4E06-B209-4B77BBD6A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848003"/>
              </p:ext>
            </p:extLst>
          </p:nvPr>
        </p:nvGraphicFramePr>
        <p:xfrm>
          <a:off x="660400" y="1728873"/>
          <a:ext cx="10858500" cy="4406457"/>
        </p:xfrm>
        <a:graphic>
          <a:graphicData uri="http://schemas.openxmlformats.org/drawingml/2006/table">
            <a:tbl>
              <a:tblPr firstRow="1" firstCol="1" bandRow="1"/>
              <a:tblGrid>
                <a:gridCol w="1418905">
                  <a:extLst>
                    <a:ext uri="{9D8B030D-6E8A-4147-A177-3AD203B41FA5}">
                      <a16:colId xmlns:a16="http://schemas.microsoft.com/office/drawing/2014/main" val="1727135169"/>
                    </a:ext>
                  </a:extLst>
                </a:gridCol>
                <a:gridCol w="1535433">
                  <a:extLst>
                    <a:ext uri="{9D8B030D-6E8A-4147-A177-3AD203B41FA5}">
                      <a16:colId xmlns:a16="http://schemas.microsoft.com/office/drawing/2014/main" val="3354517994"/>
                    </a:ext>
                  </a:extLst>
                </a:gridCol>
                <a:gridCol w="1414462">
                  <a:extLst>
                    <a:ext uri="{9D8B030D-6E8A-4147-A177-3AD203B41FA5}">
                      <a16:colId xmlns:a16="http://schemas.microsoft.com/office/drawing/2014/main" val="3903445760"/>
                    </a:ext>
                  </a:extLst>
                </a:gridCol>
                <a:gridCol w="4371975">
                  <a:extLst>
                    <a:ext uri="{9D8B030D-6E8A-4147-A177-3AD203B41FA5}">
                      <a16:colId xmlns:a16="http://schemas.microsoft.com/office/drawing/2014/main" val="664124365"/>
                    </a:ext>
                  </a:extLst>
                </a:gridCol>
                <a:gridCol w="2117725">
                  <a:extLst>
                    <a:ext uri="{9D8B030D-6E8A-4147-A177-3AD203B41FA5}">
                      <a16:colId xmlns:a16="http://schemas.microsoft.com/office/drawing/2014/main" val="2129512633"/>
                    </a:ext>
                  </a:extLst>
                </a:gridCol>
              </a:tblGrid>
              <a:tr h="80051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466850" algn="l"/>
                        </a:tabLs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893039"/>
                  </a:ext>
                </a:extLst>
              </a:tr>
              <a:tr h="842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 thách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đánh giá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80098"/>
                  </a:ext>
                </a:extLst>
              </a:tr>
              <a:tr h="10467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ở hội Hành Thiện (Nam Định)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có nam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kia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nứa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đuốc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Vừa nấu, vừa bước quanh sân đình.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1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55296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911D0-0BD3-434E-B372-BCDF86E5F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8" b="75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E465A-1B93-4C9E-8F66-C25603EC8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628" t="2742" r="15519" b="68818"/>
          <a:stretch/>
        </p:blipFill>
        <p:spPr>
          <a:xfrm>
            <a:off x="3987473" y="603816"/>
            <a:ext cx="4204355" cy="9106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9B3B3-B9BF-47F7-B014-249A39691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431" t="5687" r="36387" b="6872"/>
          <a:stretch/>
        </p:blipFill>
        <p:spPr>
          <a:xfrm>
            <a:off x="9190863" y="2329702"/>
            <a:ext cx="1574946" cy="3514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F862DA-2DAA-4D8B-981C-6141F4D45FC1}"/>
              </a:ext>
            </a:extLst>
          </p:cNvPr>
          <p:cNvSpPr txBox="1"/>
          <p:nvPr/>
        </p:nvSpPr>
        <p:spPr>
          <a:xfrm>
            <a:off x="2116098" y="1746459"/>
            <a:ext cx="7191141" cy="428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HS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5906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26657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5D714-6954-4664-90D5-FDAE2ED7FE19}"/>
              </a:ext>
            </a:extLst>
          </p:cNvPr>
          <p:cNvSpPr txBox="1"/>
          <p:nvPr/>
        </p:nvSpPr>
        <p:spPr>
          <a:xfrm>
            <a:off x="666750" y="1121592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endParaRPr lang="en-US" sz="2800" dirty="0"/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DD62ED4B-56FA-4471-A518-024592A30AFE}"/>
              </a:ext>
            </a:extLst>
          </p:cNvPr>
          <p:cNvSpPr/>
          <p:nvPr/>
        </p:nvSpPr>
        <p:spPr>
          <a:xfrm>
            <a:off x="913084" y="1705895"/>
            <a:ext cx="3499217" cy="1057275"/>
          </a:xfrm>
          <a:prstGeom prst="downArrowCallout">
            <a:avLst>
              <a:gd name="adj1" fmla="val 33511"/>
              <a:gd name="adj2" fmla="val 46277"/>
              <a:gd name="adj3" fmla="val 25000"/>
              <a:gd name="adj4" fmla="val 6497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DCD145E-C034-4585-9177-8F934CA2DA79}"/>
              </a:ext>
            </a:extLst>
          </p:cNvPr>
          <p:cNvSpPr/>
          <p:nvPr/>
        </p:nvSpPr>
        <p:spPr>
          <a:xfrm>
            <a:off x="7279594" y="3579350"/>
            <a:ext cx="1876411" cy="1465076"/>
          </a:xfrm>
          <a:custGeom>
            <a:avLst/>
            <a:gdLst>
              <a:gd name="connsiteX0" fmla="*/ 0 w 1269156"/>
              <a:gd name="connsiteY0" fmla="*/ 634578 h 1269156"/>
              <a:gd name="connsiteX1" fmla="*/ 634578 w 1269156"/>
              <a:gd name="connsiteY1" fmla="*/ 0 h 1269156"/>
              <a:gd name="connsiteX2" fmla="*/ 1269156 w 1269156"/>
              <a:gd name="connsiteY2" fmla="*/ 634578 h 1269156"/>
              <a:gd name="connsiteX3" fmla="*/ 634578 w 1269156"/>
              <a:gd name="connsiteY3" fmla="*/ 1269156 h 1269156"/>
              <a:gd name="connsiteX4" fmla="*/ 0 w 1269156"/>
              <a:gd name="connsiteY4" fmla="*/ 634578 h 12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156" h="1269156">
                <a:moveTo>
                  <a:pt x="0" y="634578"/>
                </a:moveTo>
                <a:cubicBezTo>
                  <a:pt x="0" y="284110"/>
                  <a:pt x="284110" y="0"/>
                  <a:pt x="634578" y="0"/>
                </a:cubicBezTo>
                <a:cubicBezTo>
                  <a:pt x="985046" y="0"/>
                  <a:pt x="1269156" y="284110"/>
                  <a:pt x="1269156" y="634578"/>
                </a:cubicBezTo>
                <a:cubicBezTo>
                  <a:pt x="1269156" y="985046"/>
                  <a:pt x="985046" y="1269156"/>
                  <a:pt x="634578" y="1269156"/>
                </a:cubicBezTo>
                <a:cubicBezTo>
                  <a:pt x="284110" y="1269156"/>
                  <a:pt x="0" y="985046"/>
                  <a:pt x="0" y="634578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534" tIns="212534" rIns="212534" bIns="21253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52BDA3C-7A34-46A0-990B-74003CBAFCED}"/>
              </a:ext>
            </a:extLst>
          </p:cNvPr>
          <p:cNvSpPr/>
          <p:nvPr/>
        </p:nvSpPr>
        <p:spPr>
          <a:xfrm rot="16200000">
            <a:off x="8083537" y="3007598"/>
            <a:ext cx="268523" cy="631431"/>
          </a:xfrm>
          <a:custGeom>
            <a:avLst/>
            <a:gdLst>
              <a:gd name="connsiteX0" fmla="*/ 0 w 268523"/>
              <a:gd name="connsiteY0" fmla="*/ 86303 h 431513"/>
              <a:gd name="connsiteX1" fmla="*/ 134262 w 268523"/>
              <a:gd name="connsiteY1" fmla="*/ 86303 h 431513"/>
              <a:gd name="connsiteX2" fmla="*/ 134262 w 268523"/>
              <a:gd name="connsiteY2" fmla="*/ 0 h 431513"/>
              <a:gd name="connsiteX3" fmla="*/ 268523 w 268523"/>
              <a:gd name="connsiteY3" fmla="*/ 215757 h 431513"/>
              <a:gd name="connsiteX4" fmla="*/ 134262 w 268523"/>
              <a:gd name="connsiteY4" fmla="*/ 431513 h 431513"/>
              <a:gd name="connsiteX5" fmla="*/ 134262 w 268523"/>
              <a:gd name="connsiteY5" fmla="*/ 345210 h 431513"/>
              <a:gd name="connsiteX6" fmla="*/ 0 w 268523"/>
              <a:gd name="connsiteY6" fmla="*/ 345210 h 431513"/>
              <a:gd name="connsiteX7" fmla="*/ 0 w 268523"/>
              <a:gd name="connsiteY7" fmla="*/ 86303 h 4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523" h="431513">
                <a:moveTo>
                  <a:pt x="0" y="86303"/>
                </a:moveTo>
                <a:lnTo>
                  <a:pt x="134262" y="86303"/>
                </a:lnTo>
                <a:lnTo>
                  <a:pt x="134262" y="0"/>
                </a:lnTo>
                <a:lnTo>
                  <a:pt x="268523" y="215757"/>
                </a:lnTo>
                <a:lnTo>
                  <a:pt x="134262" y="431513"/>
                </a:lnTo>
                <a:lnTo>
                  <a:pt x="134262" y="345210"/>
                </a:lnTo>
                <a:lnTo>
                  <a:pt x="0" y="345210"/>
                </a:lnTo>
                <a:lnTo>
                  <a:pt x="0" y="86303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86303" rIns="80558" bIns="8630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0D3825-17A1-4672-A52B-7188D35BAF31}"/>
              </a:ext>
            </a:extLst>
          </p:cNvPr>
          <p:cNvSpPr/>
          <p:nvPr/>
        </p:nvSpPr>
        <p:spPr>
          <a:xfrm>
            <a:off x="7115175" y="1803544"/>
            <a:ext cx="2021571" cy="1269156"/>
          </a:xfrm>
          <a:custGeom>
            <a:avLst/>
            <a:gdLst>
              <a:gd name="connsiteX0" fmla="*/ 0 w 1269156"/>
              <a:gd name="connsiteY0" fmla="*/ 634578 h 1269156"/>
              <a:gd name="connsiteX1" fmla="*/ 634578 w 1269156"/>
              <a:gd name="connsiteY1" fmla="*/ 0 h 1269156"/>
              <a:gd name="connsiteX2" fmla="*/ 1269156 w 1269156"/>
              <a:gd name="connsiteY2" fmla="*/ 634578 h 1269156"/>
              <a:gd name="connsiteX3" fmla="*/ 634578 w 1269156"/>
              <a:gd name="connsiteY3" fmla="*/ 1269156 h 1269156"/>
              <a:gd name="connsiteX4" fmla="*/ 0 w 1269156"/>
              <a:gd name="connsiteY4" fmla="*/ 634578 h 12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156" h="1269156">
                <a:moveTo>
                  <a:pt x="0" y="634578"/>
                </a:moveTo>
                <a:cubicBezTo>
                  <a:pt x="0" y="284110"/>
                  <a:pt x="284110" y="0"/>
                  <a:pt x="634578" y="0"/>
                </a:cubicBezTo>
                <a:cubicBezTo>
                  <a:pt x="985046" y="0"/>
                  <a:pt x="1269156" y="284110"/>
                  <a:pt x="1269156" y="634578"/>
                </a:cubicBezTo>
                <a:cubicBezTo>
                  <a:pt x="1269156" y="985046"/>
                  <a:pt x="985046" y="1269156"/>
                  <a:pt x="634578" y="1269156"/>
                </a:cubicBezTo>
                <a:cubicBezTo>
                  <a:pt x="284110" y="1269156"/>
                  <a:pt x="0" y="985046"/>
                  <a:pt x="0" y="634578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534" tIns="212534" rIns="212534" bIns="21253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DC6944E-D8DD-4D94-A94A-91C93E02D34B}"/>
              </a:ext>
            </a:extLst>
          </p:cNvPr>
          <p:cNvSpPr/>
          <p:nvPr/>
        </p:nvSpPr>
        <p:spPr>
          <a:xfrm rot="1800000">
            <a:off x="9322083" y="4385692"/>
            <a:ext cx="392929" cy="431513"/>
          </a:xfrm>
          <a:custGeom>
            <a:avLst/>
            <a:gdLst>
              <a:gd name="connsiteX0" fmla="*/ 0 w 268523"/>
              <a:gd name="connsiteY0" fmla="*/ 86303 h 431513"/>
              <a:gd name="connsiteX1" fmla="*/ 134262 w 268523"/>
              <a:gd name="connsiteY1" fmla="*/ 86303 h 431513"/>
              <a:gd name="connsiteX2" fmla="*/ 134262 w 268523"/>
              <a:gd name="connsiteY2" fmla="*/ 0 h 431513"/>
              <a:gd name="connsiteX3" fmla="*/ 268523 w 268523"/>
              <a:gd name="connsiteY3" fmla="*/ 215757 h 431513"/>
              <a:gd name="connsiteX4" fmla="*/ 134262 w 268523"/>
              <a:gd name="connsiteY4" fmla="*/ 431513 h 431513"/>
              <a:gd name="connsiteX5" fmla="*/ 134262 w 268523"/>
              <a:gd name="connsiteY5" fmla="*/ 345210 h 431513"/>
              <a:gd name="connsiteX6" fmla="*/ 0 w 268523"/>
              <a:gd name="connsiteY6" fmla="*/ 345210 h 431513"/>
              <a:gd name="connsiteX7" fmla="*/ 0 w 268523"/>
              <a:gd name="connsiteY7" fmla="*/ 86303 h 4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523" h="431513">
                <a:moveTo>
                  <a:pt x="0" y="86303"/>
                </a:moveTo>
                <a:lnTo>
                  <a:pt x="134262" y="86303"/>
                </a:lnTo>
                <a:lnTo>
                  <a:pt x="134262" y="0"/>
                </a:lnTo>
                <a:lnTo>
                  <a:pt x="268523" y="215757"/>
                </a:lnTo>
                <a:lnTo>
                  <a:pt x="134262" y="431513"/>
                </a:lnTo>
                <a:lnTo>
                  <a:pt x="134262" y="345210"/>
                </a:lnTo>
                <a:lnTo>
                  <a:pt x="0" y="345210"/>
                </a:lnTo>
                <a:lnTo>
                  <a:pt x="0" y="86303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6303" rIns="80556" bIns="8630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03C6CD3-EA08-4CDB-B415-9A85C49E3CBC}"/>
              </a:ext>
            </a:extLst>
          </p:cNvPr>
          <p:cNvSpPr/>
          <p:nvPr/>
        </p:nvSpPr>
        <p:spPr>
          <a:xfrm>
            <a:off x="9287767" y="4654079"/>
            <a:ext cx="2231133" cy="1269156"/>
          </a:xfrm>
          <a:custGeom>
            <a:avLst/>
            <a:gdLst>
              <a:gd name="connsiteX0" fmla="*/ 0 w 1269156"/>
              <a:gd name="connsiteY0" fmla="*/ 634578 h 1269156"/>
              <a:gd name="connsiteX1" fmla="*/ 634578 w 1269156"/>
              <a:gd name="connsiteY1" fmla="*/ 0 h 1269156"/>
              <a:gd name="connsiteX2" fmla="*/ 1269156 w 1269156"/>
              <a:gd name="connsiteY2" fmla="*/ 634578 h 1269156"/>
              <a:gd name="connsiteX3" fmla="*/ 634578 w 1269156"/>
              <a:gd name="connsiteY3" fmla="*/ 1269156 h 1269156"/>
              <a:gd name="connsiteX4" fmla="*/ 0 w 1269156"/>
              <a:gd name="connsiteY4" fmla="*/ 634578 h 12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156" h="1269156">
                <a:moveTo>
                  <a:pt x="0" y="634578"/>
                </a:moveTo>
                <a:cubicBezTo>
                  <a:pt x="0" y="284110"/>
                  <a:pt x="284110" y="0"/>
                  <a:pt x="634578" y="0"/>
                </a:cubicBezTo>
                <a:cubicBezTo>
                  <a:pt x="985046" y="0"/>
                  <a:pt x="1269156" y="284110"/>
                  <a:pt x="1269156" y="634578"/>
                </a:cubicBezTo>
                <a:cubicBezTo>
                  <a:pt x="1269156" y="985046"/>
                  <a:pt x="985046" y="1269156"/>
                  <a:pt x="634578" y="1269156"/>
                </a:cubicBezTo>
                <a:cubicBezTo>
                  <a:pt x="284110" y="1269156"/>
                  <a:pt x="0" y="985046"/>
                  <a:pt x="0" y="634578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534" tIns="212534" rIns="212534" bIns="21253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EDE13D8-9BF9-4A96-8E1E-FE30B53B384B}"/>
              </a:ext>
            </a:extLst>
          </p:cNvPr>
          <p:cNvSpPr/>
          <p:nvPr/>
        </p:nvSpPr>
        <p:spPr>
          <a:xfrm rot="19800000">
            <a:off x="6896136" y="4438322"/>
            <a:ext cx="392930" cy="431514"/>
          </a:xfrm>
          <a:custGeom>
            <a:avLst/>
            <a:gdLst>
              <a:gd name="connsiteX0" fmla="*/ 0 w 268523"/>
              <a:gd name="connsiteY0" fmla="*/ 86303 h 431513"/>
              <a:gd name="connsiteX1" fmla="*/ 134262 w 268523"/>
              <a:gd name="connsiteY1" fmla="*/ 86303 h 431513"/>
              <a:gd name="connsiteX2" fmla="*/ 134262 w 268523"/>
              <a:gd name="connsiteY2" fmla="*/ 0 h 431513"/>
              <a:gd name="connsiteX3" fmla="*/ 268523 w 268523"/>
              <a:gd name="connsiteY3" fmla="*/ 215757 h 431513"/>
              <a:gd name="connsiteX4" fmla="*/ 134262 w 268523"/>
              <a:gd name="connsiteY4" fmla="*/ 431513 h 431513"/>
              <a:gd name="connsiteX5" fmla="*/ 134262 w 268523"/>
              <a:gd name="connsiteY5" fmla="*/ 345210 h 431513"/>
              <a:gd name="connsiteX6" fmla="*/ 0 w 268523"/>
              <a:gd name="connsiteY6" fmla="*/ 345210 h 431513"/>
              <a:gd name="connsiteX7" fmla="*/ 0 w 268523"/>
              <a:gd name="connsiteY7" fmla="*/ 86303 h 4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523" h="431513">
                <a:moveTo>
                  <a:pt x="268523" y="345210"/>
                </a:moveTo>
                <a:lnTo>
                  <a:pt x="134261" y="345210"/>
                </a:lnTo>
                <a:lnTo>
                  <a:pt x="134261" y="431513"/>
                </a:lnTo>
                <a:lnTo>
                  <a:pt x="0" y="215756"/>
                </a:lnTo>
                <a:lnTo>
                  <a:pt x="134261" y="0"/>
                </a:lnTo>
                <a:lnTo>
                  <a:pt x="134261" y="86303"/>
                </a:lnTo>
                <a:lnTo>
                  <a:pt x="268523" y="86303"/>
                </a:lnTo>
                <a:lnTo>
                  <a:pt x="268523" y="345210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556" tIns="86304" rIns="1" bIns="8630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2768D17-C36C-477C-AEDE-138D165FA297}"/>
              </a:ext>
            </a:extLst>
          </p:cNvPr>
          <p:cNvSpPr/>
          <p:nvPr/>
        </p:nvSpPr>
        <p:spPr>
          <a:xfrm>
            <a:off x="4861216" y="4467252"/>
            <a:ext cx="2025135" cy="1269156"/>
          </a:xfrm>
          <a:custGeom>
            <a:avLst/>
            <a:gdLst>
              <a:gd name="connsiteX0" fmla="*/ 0 w 1269156"/>
              <a:gd name="connsiteY0" fmla="*/ 634578 h 1269156"/>
              <a:gd name="connsiteX1" fmla="*/ 634578 w 1269156"/>
              <a:gd name="connsiteY1" fmla="*/ 0 h 1269156"/>
              <a:gd name="connsiteX2" fmla="*/ 1269156 w 1269156"/>
              <a:gd name="connsiteY2" fmla="*/ 634578 h 1269156"/>
              <a:gd name="connsiteX3" fmla="*/ 634578 w 1269156"/>
              <a:gd name="connsiteY3" fmla="*/ 1269156 h 1269156"/>
              <a:gd name="connsiteX4" fmla="*/ 0 w 1269156"/>
              <a:gd name="connsiteY4" fmla="*/ 634578 h 12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156" h="1269156">
                <a:moveTo>
                  <a:pt x="0" y="634578"/>
                </a:moveTo>
                <a:cubicBezTo>
                  <a:pt x="0" y="284110"/>
                  <a:pt x="284110" y="0"/>
                  <a:pt x="634578" y="0"/>
                </a:cubicBezTo>
                <a:cubicBezTo>
                  <a:pt x="985046" y="0"/>
                  <a:pt x="1269156" y="284110"/>
                  <a:pt x="1269156" y="634578"/>
                </a:cubicBezTo>
                <a:cubicBezTo>
                  <a:pt x="1269156" y="985046"/>
                  <a:pt x="985046" y="1269156"/>
                  <a:pt x="634578" y="1269156"/>
                </a:cubicBezTo>
                <a:cubicBezTo>
                  <a:pt x="284110" y="1269156"/>
                  <a:pt x="0" y="985046"/>
                  <a:pt x="0" y="634578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534" tIns="212534" rIns="212534" bIns="21253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E3DAFE-6CEC-49E7-9F20-C9DE512B8504}"/>
              </a:ext>
            </a:extLst>
          </p:cNvPr>
          <p:cNvGrpSpPr/>
          <p:nvPr/>
        </p:nvGrpSpPr>
        <p:grpSpPr>
          <a:xfrm>
            <a:off x="952225" y="2763170"/>
            <a:ext cx="3702995" cy="2862705"/>
            <a:chOff x="1012083" y="2680845"/>
            <a:chExt cx="3702995" cy="2862705"/>
          </a:xfrm>
        </p:grpSpPr>
        <p:sp>
          <p:nvSpPr>
            <p:cNvPr id="31" name="Minus Sign 30">
              <a:extLst>
                <a:ext uri="{FF2B5EF4-FFF2-40B4-BE49-F238E27FC236}">
                  <a16:creationId xmlns:a16="http://schemas.microsoft.com/office/drawing/2014/main" id="{7A94A743-CCD3-4F10-8306-2CAFE3FAA27C}"/>
                </a:ext>
              </a:extLst>
            </p:cNvPr>
            <p:cNvSpPr/>
            <p:nvPr/>
          </p:nvSpPr>
          <p:spPr>
            <a:xfrm rot="21300000">
              <a:off x="1012083" y="3900173"/>
              <a:ext cx="3702995" cy="424048"/>
            </a:xfrm>
            <a:prstGeom prst="mathMinus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B17AE43C-15AB-460A-99DD-9886646E4388}"/>
                </a:ext>
              </a:extLst>
            </p:cNvPr>
            <p:cNvSpPr/>
            <p:nvPr/>
          </p:nvSpPr>
          <p:spPr>
            <a:xfrm>
              <a:off x="1447753" y="2823980"/>
              <a:ext cx="1117758" cy="1145082"/>
            </a:xfrm>
            <a:prstGeom prst="down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6D16B43-5D30-426B-9E04-2DC62FDB9FE4}"/>
                </a:ext>
              </a:extLst>
            </p:cNvPr>
            <p:cNvSpPr/>
            <p:nvPr/>
          </p:nvSpPr>
          <p:spPr>
            <a:xfrm>
              <a:off x="2877060" y="2680845"/>
              <a:ext cx="1388870" cy="1202336"/>
            </a:xfrm>
            <a:custGeom>
              <a:avLst/>
              <a:gdLst>
                <a:gd name="connsiteX0" fmla="*/ 0 w 1388870"/>
                <a:gd name="connsiteY0" fmla="*/ 0 h 1202336"/>
                <a:gd name="connsiteX1" fmla="*/ 1388870 w 1388870"/>
                <a:gd name="connsiteY1" fmla="*/ 0 h 1202336"/>
                <a:gd name="connsiteX2" fmla="*/ 1388870 w 1388870"/>
                <a:gd name="connsiteY2" fmla="*/ 1202336 h 1202336"/>
                <a:gd name="connsiteX3" fmla="*/ 0 w 1388870"/>
                <a:gd name="connsiteY3" fmla="*/ 1202336 h 1202336"/>
                <a:gd name="connsiteX4" fmla="*/ 0 w 1388870"/>
                <a:gd name="connsiteY4" fmla="*/ 0 h 120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870" h="1202336">
                  <a:moveTo>
                    <a:pt x="0" y="0"/>
                  </a:moveTo>
                  <a:lnTo>
                    <a:pt x="1388870" y="0"/>
                  </a:lnTo>
                  <a:lnTo>
                    <a:pt x="1388870" y="1202336"/>
                  </a:lnTo>
                  <a:lnTo>
                    <a:pt x="0" y="12023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Arrow: Up 33">
              <a:extLst>
                <a:ext uri="{FF2B5EF4-FFF2-40B4-BE49-F238E27FC236}">
                  <a16:creationId xmlns:a16="http://schemas.microsoft.com/office/drawing/2014/main" id="{0B398A6F-F42D-409E-B105-6B44DFEB8044}"/>
                </a:ext>
              </a:extLst>
            </p:cNvPr>
            <p:cNvSpPr/>
            <p:nvPr/>
          </p:nvSpPr>
          <p:spPr>
            <a:xfrm>
              <a:off x="3161650" y="4255333"/>
              <a:ext cx="1117758" cy="1145082"/>
            </a:xfrm>
            <a:prstGeom prst="up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922B270-E5E8-40E4-9CBF-7CA07C9786FE}"/>
                </a:ext>
              </a:extLst>
            </p:cNvPr>
            <p:cNvSpPr/>
            <p:nvPr/>
          </p:nvSpPr>
          <p:spPr>
            <a:xfrm>
              <a:off x="1344246" y="4341214"/>
              <a:ext cx="1622842" cy="1202336"/>
            </a:xfrm>
            <a:custGeom>
              <a:avLst/>
              <a:gdLst>
                <a:gd name="connsiteX0" fmla="*/ 0 w 1622842"/>
                <a:gd name="connsiteY0" fmla="*/ 0 h 1202336"/>
                <a:gd name="connsiteX1" fmla="*/ 1622842 w 1622842"/>
                <a:gd name="connsiteY1" fmla="*/ 0 h 1202336"/>
                <a:gd name="connsiteX2" fmla="*/ 1622842 w 1622842"/>
                <a:gd name="connsiteY2" fmla="*/ 1202336 h 1202336"/>
                <a:gd name="connsiteX3" fmla="*/ 0 w 1622842"/>
                <a:gd name="connsiteY3" fmla="*/ 1202336 h 1202336"/>
                <a:gd name="connsiteX4" fmla="*/ 0 w 1622842"/>
                <a:gd name="connsiteY4" fmla="*/ 0 h 120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2842" h="1202336">
                  <a:moveTo>
                    <a:pt x="0" y="0"/>
                  </a:moveTo>
                  <a:lnTo>
                    <a:pt x="1622842" y="0"/>
                  </a:lnTo>
                  <a:lnTo>
                    <a:pt x="1622842" y="1202336"/>
                  </a:lnTo>
                  <a:lnTo>
                    <a:pt x="0" y="12023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130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26657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29AD42-77E6-4C47-A91E-17D19DB5D746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9EBFA0-6510-4EBD-B3D4-9666205920C5}"/>
              </a:ext>
            </a:extLst>
          </p:cNvPr>
          <p:cNvGrpSpPr/>
          <p:nvPr/>
        </p:nvGrpSpPr>
        <p:grpSpPr>
          <a:xfrm>
            <a:off x="1184550" y="1777879"/>
            <a:ext cx="4911449" cy="4206848"/>
            <a:chOff x="1184550" y="1777879"/>
            <a:chExt cx="4911449" cy="420684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C021C9-2B78-4DC5-9EBA-8324BD78EDC1}"/>
                </a:ext>
              </a:extLst>
            </p:cNvPr>
            <p:cNvSpPr txBox="1"/>
            <p:nvPr/>
          </p:nvSpPr>
          <p:spPr>
            <a:xfrm>
              <a:off x="1184550" y="1777879"/>
              <a:ext cx="4911449" cy="294061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nổi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nhạy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khéo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léo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phối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06E6C2-3A4A-4D62-907F-B6D34FC9F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1824" y="4133067"/>
              <a:ext cx="1928813" cy="185166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  <a:softEdge rad="112500"/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4BDE99E-19E1-4B47-B7B4-7A501F416F7B}"/>
              </a:ext>
            </a:extLst>
          </p:cNvPr>
          <p:cNvGrpSpPr/>
          <p:nvPr/>
        </p:nvGrpSpPr>
        <p:grpSpPr>
          <a:xfrm>
            <a:off x="6803550" y="1739383"/>
            <a:ext cx="4715349" cy="4271932"/>
            <a:chOff x="6803550" y="1739383"/>
            <a:chExt cx="4715349" cy="427193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EB323BA-8E09-45BD-B0E3-A6935A41FA5A}"/>
                </a:ext>
              </a:extLst>
            </p:cNvPr>
            <p:cNvSpPr txBox="1"/>
            <p:nvPr/>
          </p:nvSpPr>
          <p:spPr>
            <a:xfrm>
              <a:off x="6803550" y="1739383"/>
              <a:ext cx="4715349" cy="294061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trẩy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xưa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nhằm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chặng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tộc.</a:t>
              </a: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8868A7-F658-4C50-8982-E4E1D69FC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9575" y="4133067"/>
              <a:ext cx="2271713" cy="1878248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  <a:softEdge rad="112500"/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752253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26657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DF16D2-2E31-4EAD-8CB4-46EA2AEE7406}"/>
              </a:ext>
            </a:extLst>
          </p:cNvPr>
          <p:cNvGrpSpPr/>
          <p:nvPr/>
        </p:nvGrpSpPr>
        <p:grpSpPr>
          <a:xfrm>
            <a:off x="1748631" y="1377976"/>
            <a:ext cx="3886200" cy="3958405"/>
            <a:chOff x="1748631" y="1377976"/>
            <a:chExt cx="3886200" cy="395840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9F714E3-5A9D-4BD5-BD18-BAB93B20E46F}"/>
                </a:ext>
              </a:extLst>
            </p:cNvPr>
            <p:cNvGrpSpPr/>
            <p:nvPr/>
          </p:nvGrpSpPr>
          <p:grpSpPr>
            <a:xfrm>
              <a:off x="1748631" y="1377976"/>
              <a:ext cx="3886200" cy="3958405"/>
              <a:chOff x="1748631" y="1377976"/>
              <a:chExt cx="3886200" cy="395840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6523520-99E4-469D-BE9F-4BAC30182A1E}"/>
                  </a:ext>
                </a:extLst>
              </p:cNvPr>
              <p:cNvSpPr/>
              <p:nvPr/>
            </p:nvSpPr>
            <p:spPr>
              <a:xfrm>
                <a:off x="1748631" y="1521618"/>
                <a:ext cx="3886200" cy="381476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9670ADE4-97DC-4A26-B080-6C973DA9AB3C}"/>
                  </a:ext>
                </a:extLst>
              </p:cNvPr>
              <p:cNvSpPr/>
              <p:nvPr/>
            </p:nvSpPr>
            <p:spPr>
              <a:xfrm>
                <a:off x="1879526" y="1377976"/>
                <a:ext cx="3655733" cy="72866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00"/>
                  </a:gs>
                  <a:gs pos="64000">
                    <a:srgbClr val="FF3300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59123A-3CF7-4819-9F13-40AE2355A592}"/>
                </a:ext>
              </a:extLst>
            </p:cNvPr>
            <p:cNvSpPr txBox="1"/>
            <p:nvPr/>
          </p:nvSpPr>
          <p:spPr>
            <a:xfrm>
              <a:off x="2467775" y="1426969"/>
              <a:ext cx="2534918" cy="593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Nghệ thuật</a:t>
              </a:r>
              <a:endPara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0BC7E4-0EB2-4B95-8144-63ABDF49FB33}"/>
                </a:ext>
              </a:extLst>
            </p:cNvPr>
            <p:cNvSpPr txBox="1"/>
            <p:nvPr/>
          </p:nvSpPr>
          <p:spPr>
            <a:xfrm>
              <a:off x="2067210" y="2321429"/>
              <a:ext cx="3319178" cy="2374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sắp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khái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quát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rõ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ràng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chính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xác.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751A85-E21B-4926-8554-089F506C11DF}"/>
              </a:ext>
            </a:extLst>
          </p:cNvPr>
          <p:cNvGrpSpPr/>
          <p:nvPr/>
        </p:nvGrpSpPr>
        <p:grpSpPr>
          <a:xfrm>
            <a:off x="6544469" y="1377975"/>
            <a:ext cx="3886200" cy="3958406"/>
            <a:chOff x="6544469" y="1377975"/>
            <a:chExt cx="3886200" cy="395840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0A463A-5C1D-4CB3-97AC-15834B669D81}"/>
                </a:ext>
              </a:extLst>
            </p:cNvPr>
            <p:cNvGrpSpPr/>
            <p:nvPr/>
          </p:nvGrpSpPr>
          <p:grpSpPr>
            <a:xfrm>
              <a:off x="6544469" y="1377975"/>
              <a:ext cx="3886200" cy="3958406"/>
              <a:chOff x="6544469" y="1377975"/>
              <a:chExt cx="3886200" cy="3958406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649EA5E-99B2-4F5F-8670-835011B22BF2}"/>
                  </a:ext>
                </a:extLst>
              </p:cNvPr>
              <p:cNvSpPr/>
              <p:nvPr/>
            </p:nvSpPr>
            <p:spPr>
              <a:xfrm>
                <a:off x="6544469" y="1521618"/>
                <a:ext cx="3886200" cy="381476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83E3D46-19E2-4C67-98D8-602BE783A28A}"/>
                  </a:ext>
                </a:extLst>
              </p:cNvPr>
              <p:cNvSpPr/>
              <p:nvPr/>
            </p:nvSpPr>
            <p:spPr>
              <a:xfrm>
                <a:off x="6659702" y="1377975"/>
                <a:ext cx="3655733" cy="72866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00"/>
                  </a:gs>
                  <a:gs pos="64000">
                    <a:srgbClr val="FF3300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A59343-7234-4DDE-BC0A-D6646A4C280B}"/>
                </a:ext>
              </a:extLst>
            </p:cNvPr>
            <p:cNvSpPr txBox="1"/>
            <p:nvPr/>
          </p:nvSpPr>
          <p:spPr>
            <a:xfrm>
              <a:off x="6962973" y="1426969"/>
              <a:ext cx="3049190" cy="593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Nội dung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B24632-1498-4655-8CA5-DE444913E7EA}"/>
                </a:ext>
              </a:extLst>
            </p:cNvPr>
            <p:cNvSpPr txBox="1"/>
            <p:nvPr/>
          </p:nvSpPr>
          <p:spPr>
            <a:xfrm>
              <a:off x="6962973" y="2149540"/>
              <a:ext cx="3128821" cy="2835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qui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875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13DA36-1DB2-40A6-A043-31963DB07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14" b="18470"/>
          <a:stretch/>
        </p:blipFill>
        <p:spPr>
          <a:xfrm>
            <a:off x="1241701" y="1114425"/>
            <a:ext cx="9945411" cy="4829175"/>
          </a:xfrm>
          <a:custGeom>
            <a:avLst/>
            <a:gdLst>
              <a:gd name="connsiteX0" fmla="*/ 9420719 w 9945411"/>
              <a:gd name="connsiteY0" fmla="*/ 4650368 h 4829175"/>
              <a:gd name="connsiteX1" fmla="*/ 9395985 w 9945411"/>
              <a:gd name="connsiteY1" fmla="*/ 4654742 h 4829175"/>
              <a:gd name="connsiteX2" fmla="*/ 9414323 w 9945411"/>
              <a:gd name="connsiteY2" fmla="*/ 4650543 h 4829175"/>
              <a:gd name="connsiteX3" fmla="*/ 8130899 w 9945411"/>
              <a:gd name="connsiteY3" fmla="*/ 0 h 4829175"/>
              <a:gd name="connsiteX4" fmla="*/ 8445224 w 9945411"/>
              <a:gd name="connsiteY4" fmla="*/ 14288 h 4829175"/>
              <a:gd name="connsiteX5" fmla="*/ 8479915 w 9945411"/>
              <a:gd name="connsiteY5" fmla="*/ 23693 h 4829175"/>
              <a:gd name="connsiteX6" fmla="*/ 9945411 w 9945411"/>
              <a:gd name="connsiteY6" fmla="*/ 23693 h 4829175"/>
              <a:gd name="connsiteX7" fmla="*/ 9945411 w 9945411"/>
              <a:gd name="connsiteY7" fmla="*/ 4567075 h 4829175"/>
              <a:gd name="connsiteX8" fmla="*/ 9607502 w 9945411"/>
              <a:gd name="connsiteY8" fmla="*/ 4567075 h 4829175"/>
              <a:gd name="connsiteX9" fmla="*/ 9602512 w 9945411"/>
              <a:gd name="connsiteY9" fmla="*/ 4572000 h 4829175"/>
              <a:gd name="connsiteX10" fmla="*/ 9516787 w 9945411"/>
              <a:gd name="connsiteY10" fmla="*/ 4629150 h 4829175"/>
              <a:gd name="connsiteX11" fmla="*/ 9445349 w 9945411"/>
              <a:gd name="connsiteY11" fmla="*/ 4643438 h 4829175"/>
              <a:gd name="connsiteX12" fmla="*/ 9414323 w 9945411"/>
              <a:gd name="connsiteY12" fmla="*/ 4650543 h 4829175"/>
              <a:gd name="connsiteX13" fmla="*/ 9411259 w 9945411"/>
              <a:gd name="connsiteY13" fmla="*/ 4650627 h 4829175"/>
              <a:gd name="connsiteX14" fmla="*/ 9273899 w 9945411"/>
              <a:gd name="connsiteY14" fmla="*/ 4672013 h 4829175"/>
              <a:gd name="connsiteX15" fmla="*/ 9131024 w 9945411"/>
              <a:gd name="connsiteY15" fmla="*/ 4700588 h 4829175"/>
              <a:gd name="connsiteX16" fmla="*/ 8930999 w 9945411"/>
              <a:gd name="connsiteY16" fmla="*/ 4729163 h 4829175"/>
              <a:gd name="connsiteX17" fmla="*/ 8602387 w 9945411"/>
              <a:gd name="connsiteY17" fmla="*/ 4743450 h 4829175"/>
              <a:gd name="connsiteX18" fmla="*/ 8388074 w 9945411"/>
              <a:gd name="connsiteY18" fmla="*/ 4729163 h 4829175"/>
              <a:gd name="connsiteX19" fmla="*/ 8102324 w 9945411"/>
              <a:gd name="connsiteY19" fmla="*/ 4686300 h 4829175"/>
              <a:gd name="connsiteX20" fmla="*/ 7587974 w 9945411"/>
              <a:gd name="connsiteY20" fmla="*/ 4700588 h 4829175"/>
              <a:gd name="connsiteX21" fmla="*/ 7273649 w 9945411"/>
              <a:gd name="connsiteY21" fmla="*/ 4786313 h 4829175"/>
              <a:gd name="connsiteX22" fmla="*/ 7102199 w 9945411"/>
              <a:gd name="connsiteY22" fmla="*/ 4814888 h 4829175"/>
              <a:gd name="connsiteX23" fmla="*/ 7030762 w 9945411"/>
              <a:gd name="connsiteY23" fmla="*/ 4829175 h 4829175"/>
              <a:gd name="connsiteX24" fmla="*/ 6202087 w 9945411"/>
              <a:gd name="connsiteY24" fmla="*/ 4800600 h 4829175"/>
              <a:gd name="connsiteX25" fmla="*/ 5473424 w 9945411"/>
              <a:gd name="connsiteY25" fmla="*/ 4686300 h 4829175"/>
              <a:gd name="connsiteX26" fmla="*/ 4959074 w 9945411"/>
              <a:gd name="connsiteY26" fmla="*/ 4629150 h 4829175"/>
              <a:gd name="connsiteX27" fmla="*/ 4544737 w 9945411"/>
              <a:gd name="connsiteY27" fmla="*/ 4600575 h 4829175"/>
              <a:gd name="connsiteX28" fmla="*/ 4373287 w 9945411"/>
              <a:gd name="connsiteY28" fmla="*/ 4586288 h 4829175"/>
              <a:gd name="connsiteX29" fmla="*/ 3191690 w 9945411"/>
              <a:gd name="connsiteY29" fmla="*/ 4567075 h 4829175"/>
              <a:gd name="connsiteX30" fmla="*/ 1331513 w 9945411"/>
              <a:gd name="connsiteY30" fmla="*/ 4567075 h 4829175"/>
              <a:gd name="connsiteX31" fmla="*/ 1287187 w 9945411"/>
              <a:gd name="connsiteY31" fmla="*/ 4572000 h 4829175"/>
              <a:gd name="connsiteX32" fmla="*/ 1139433 w 9945411"/>
              <a:gd name="connsiteY32" fmla="*/ 4567075 h 4829175"/>
              <a:gd name="connsiteX33" fmla="*/ 0 w 9945411"/>
              <a:gd name="connsiteY33" fmla="*/ 4567075 h 4829175"/>
              <a:gd name="connsiteX34" fmla="*/ 0 w 9945411"/>
              <a:gd name="connsiteY34" fmla="*/ 23693 h 4829175"/>
              <a:gd name="connsiteX35" fmla="*/ 7190380 w 9945411"/>
              <a:gd name="connsiteY35" fmla="*/ 23693 h 4829175"/>
              <a:gd name="connsiteX36" fmla="*/ 7286307 w 9945411"/>
              <a:gd name="connsiteY36" fmla="*/ 21028 h 4829175"/>
              <a:gd name="connsiteX37" fmla="*/ 8130899 w 9945411"/>
              <a:gd name="connsiteY37" fmla="*/ 0 h 482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45411" h="4829175">
                <a:moveTo>
                  <a:pt x="9420719" y="4650368"/>
                </a:moveTo>
                <a:cubicBezTo>
                  <a:pt x="9416505" y="4652829"/>
                  <a:pt x="9357635" y="4664064"/>
                  <a:pt x="9395985" y="4654742"/>
                </a:cubicBezTo>
                <a:lnTo>
                  <a:pt x="9414323" y="4650543"/>
                </a:lnTo>
                <a:close/>
                <a:moveTo>
                  <a:pt x="8130899" y="0"/>
                </a:moveTo>
                <a:cubicBezTo>
                  <a:pt x="8235674" y="4763"/>
                  <a:pt x="8342076" y="-4713"/>
                  <a:pt x="8445224" y="14288"/>
                </a:cubicBezTo>
                <a:lnTo>
                  <a:pt x="8479915" y="23693"/>
                </a:lnTo>
                <a:lnTo>
                  <a:pt x="9945411" y="23693"/>
                </a:lnTo>
                <a:lnTo>
                  <a:pt x="9945411" y="4567075"/>
                </a:lnTo>
                <a:lnTo>
                  <a:pt x="9607502" y="4567075"/>
                </a:lnTo>
                <a:lnTo>
                  <a:pt x="9602512" y="4572000"/>
                </a:lnTo>
                <a:cubicBezTo>
                  <a:pt x="9573937" y="4591050"/>
                  <a:pt x="9548052" y="4614939"/>
                  <a:pt x="9516787" y="4629150"/>
                </a:cubicBezTo>
                <a:cubicBezTo>
                  <a:pt x="9494679" y="4639199"/>
                  <a:pt x="9469055" y="4638170"/>
                  <a:pt x="9445349" y="4643438"/>
                </a:cubicBezTo>
                <a:lnTo>
                  <a:pt x="9414323" y="4650543"/>
                </a:lnTo>
                <a:lnTo>
                  <a:pt x="9411259" y="4650627"/>
                </a:lnTo>
                <a:cubicBezTo>
                  <a:pt x="9394956" y="4652507"/>
                  <a:pt x="9355498" y="4658413"/>
                  <a:pt x="9273899" y="4672013"/>
                </a:cubicBezTo>
                <a:cubicBezTo>
                  <a:pt x="9225992" y="4679998"/>
                  <a:pt x="9178760" y="4691638"/>
                  <a:pt x="9131024" y="4700588"/>
                </a:cubicBezTo>
                <a:cubicBezTo>
                  <a:pt x="9081449" y="4709883"/>
                  <a:pt x="8975931" y="4726264"/>
                  <a:pt x="8930999" y="4729163"/>
                </a:cubicBezTo>
                <a:cubicBezTo>
                  <a:pt x="8821586" y="4736222"/>
                  <a:pt x="8711924" y="4738688"/>
                  <a:pt x="8602387" y="4743450"/>
                </a:cubicBezTo>
                <a:cubicBezTo>
                  <a:pt x="8530949" y="4738688"/>
                  <a:pt x="8459358" y="4735846"/>
                  <a:pt x="8388074" y="4729163"/>
                </a:cubicBezTo>
                <a:cubicBezTo>
                  <a:pt x="8155949" y="4707401"/>
                  <a:pt x="8217773" y="4724784"/>
                  <a:pt x="8102324" y="4686300"/>
                </a:cubicBezTo>
                <a:cubicBezTo>
                  <a:pt x="7930874" y="4691063"/>
                  <a:pt x="7759142" y="4689662"/>
                  <a:pt x="7587974" y="4700588"/>
                </a:cubicBezTo>
                <a:cubicBezTo>
                  <a:pt x="7399693" y="4712606"/>
                  <a:pt x="7456014" y="4738740"/>
                  <a:pt x="7273649" y="4786313"/>
                </a:cubicBezTo>
                <a:cubicBezTo>
                  <a:pt x="7217587" y="4800938"/>
                  <a:pt x="7159256" y="4804819"/>
                  <a:pt x="7102199" y="4814888"/>
                </a:cubicBezTo>
                <a:cubicBezTo>
                  <a:pt x="7078285" y="4819108"/>
                  <a:pt x="7054574" y="4824413"/>
                  <a:pt x="7030762" y="4829175"/>
                </a:cubicBezTo>
                <a:cubicBezTo>
                  <a:pt x="6754537" y="4819650"/>
                  <a:pt x="6477951" y="4817629"/>
                  <a:pt x="6202087" y="4800600"/>
                </a:cubicBezTo>
                <a:cubicBezTo>
                  <a:pt x="5942721" y="4784590"/>
                  <a:pt x="5732591" y="4722745"/>
                  <a:pt x="5473424" y="4686300"/>
                </a:cubicBezTo>
                <a:cubicBezTo>
                  <a:pt x="5302600" y="4662278"/>
                  <a:pt x="5130849" y="4645006"/>
                  <a:pt x="4959074" y="4629150"/>
                </a:cubicBezTo>
                <a:cubicBezTo>
                  <a:pt x="4821220" y="4616425"/>
                  <a:pt x="4682808" y="4610678"/>
                  <a:pt x="4544737" y="4600575"/>
                </a:cubicBezTo>
                <a:cubicBezTo>
                  <a:pt x="4487542" y="4596390"/>
                  <a:pt x="4430621" y="4587562"/>
                  <a:pt x="4373287" y="4586288"/>
                </a:cubicBezTo>
                <a:lnTo>
                  <a:pt x="3191690" y="4567075"/>
                </a:lnTo>
                <a:lnTo>
                  <a:pt x="1331513" y="4567075"/>
                </a:lnTo>
                <a:lnTo>
                  <a:pt x="1287187" y="4572000"/>
                </a:lnTo>
                <a:lnTo>
                  <a:pt x="1139433" y="4567075"/>
                </a:lnTo>
                <a:lnTo>
                  <a:pt x="0" y="4567075"/>
                </a:lnTo>
                <a:lnTo>
                  <a:pt x="0" y="23693"/>
                </a:lnTo>
                <a:lnTo>
                  <a:pt x="7190380" y="23693"/>
                </a:lnTo>
                <a:lnTo>
                  <a:pt x="7286307" y="21028"/>
                </a:lnTo>
                <a:cubicBezTo>
                  <a:pt x="7534672" y="14510"/>
                  <a:pt x="7799928" y="8487"/>
                  <a:pt x="8130899" y="0"/>
                </a:cubicBezTo>
                <a:close/>
              </a:path>
            </a:pathLst>
          </a:cu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BC10D1-BD20-4845-B08B-AA9D3CEA4198}"/>
              </a:ext>
            </a:extLst>
          </p:cNvPr>
          <p:cNvSpPr txBox="1"/>
          <p:nvPr/>
        </p:nvSpPr>
        <p:spPr>
          <a:xfrm>
            <a:off x="2386013" y="1792746"/>
            <a:ext cx="37099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6FCF10-315B-4242-9ADA-D1692F7C15E6}"/>
              </a:ext>
            </a:extLst>
          </p:cNvPr>
          <p:cNvSpPr txBox="1"/>
          <p:nvPr/>
        </p:nvSpPr>
        <p:spPr>
          <a:xfrm>
            <a:off x="3471267" y="1301525"/>
            <a:ext cx="1539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E7FA0B-54CD-4DA0-8C22-4C2BAC4715C3}"/>
              </a:ext>
            </a:extLst>
          </p:cNvPr>
          <p:cNvSpPr txBox="1"/>
          <p:nvPr/>
        </p:nvSpPr>
        <p:spPr>
          <a:xfrm>
            <a:off x="7240311" y="1301525"/>
            <a:ext cx="19639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053387-2DAF-4E22-B9A7-99C779091B94}"/>
              </a:ext>
            </a:extLst>
          </p:cNvPr>
          <p:cNvSpPr txBox="1"/>
          <p:nvPr/>
        </p:nvSpPr>
        <p:spPr>
          <a:xfrm>
            <a:off x="6316683" y="1834933"/>
            <a:ext cx="381119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01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6FCF10-315B-4242-9ADA-D1692F7C15E6}"/>
              </a:ext>
            </a:extLst>
          </p:cNvPr>
          <p:cNvSpPr txBox="1"/>
          <p:nvPr/>
        </p:nvSpPr>
        <p:spPr>
          <a:xfrm>
            <a:off x="574507" y="1038708"/>
            <a:ext cx="1539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490125-4514-4291-B0FF-0627FFCEB2A8}"/>
              </a:ext>
            </a:extLst>
          </p:cNvPr>
          <p:cNvSpPr txBox="1"/>
          <p:nvPr/>
        </p:nvSpPr>
        <p:spPr>
          <a:xfrm>
            <a:off x="666750" y="1539158"/>
            <a:ext cx="10858500" cy="4696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0279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6FCF10-315B-4242-9ADA-D1692F7C15E6}"/>
              </a:ext>
            </a:extLst>
          </p:cNvPr>
          <p:cNvSpPr txBox="1"/>
          <p:nvPr/>
        </p:nvSpPr>
        <p:spPr>
          <a:xfrm>
            <a:off x="574507" y="1038708"/>
            <a:ext cx="1539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339B27-29E8-400A-8CC2-2B69A03F744D}"/>
              </a:ext>
            </a:extLst>
          </p:cNvPr>
          <p:cNvSpPr txBox="1"/>
          <p:nvPr/>
        </p:nvSpPr>
        <p:spPr>
          <a:xfrm>
            <a:off x="660400" y="1523656"/>
            <a:ext cx="10858500" cy="445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0688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4B690D-28C8-404B-BB2E-F32BE5DA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443133-0C24-45C4-B3CF-DD5DDB082DB5}"/>
              </a:ext>
            </a:extLst>
          </p:cNvPr>
          <p:cNvSpPr txBox="1"/>
          <p:nvPr/>
        </p:nvSpPr>
        <p:spPr>
          <a:xfrm>
            <a:off x="3068950" y="2151726"/>
            <a:ext cx="61936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27532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4B690D-28C8-404B-BB2E-F32BE5DA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6FBF5D-8BDB-4E51-8393-4A210A4F260F}"/>
              </a:ext>
            </a:extLst>
          </p:cNvPr>
          <p:cNvSpPr txBox="1"/>
          <p:nvPr/>
        </p:nvSpPr>
        <p:spPr>
          <a:xfrm>
            <a:off x="2072282" y="1161139"/>
            <a:ext cx="80474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Do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956685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F49DE9-DBF9-4833-BADD-33C20618C97A}"/>
              </a:ext>
            </a:extLst>
          </p:cNvPr>
          <p:cNvSpPr txBox="1"/>
          <p:nvPr/>
        </p:nvSpPr>
        <p:spPr>
          <a:xfrm>
            <a:off x="2912326" y="1138118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 THỔI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XÔI,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NẤU CƠM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6F1AA-E334-4052-81AD-DB7BB7180E7D}"/>
              </a:ext>
            </a:extLst>
          </p:cNvPr>
          <p:cNvSpPr txBox="1"/>
          <p:nvPr/>
        </p:nvSpPr>
        <p:spPr>
          <a:xfrm>
            <a:off x="1028700" y="1588894"/>
            <a:ext cx="102298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Thanh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48 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Sau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chõ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tẻ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Sau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miễn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dẻo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5D71F8-015A-41E0-B223-E63B6ECB3846}"/>
              </a:ext>
            </a:extLst>
          </p:cNvPr>
          <p:cNvSpPr txBox="1"/>
          <p:nvPr/>
        </p:nvSpPr>
        <p:spPr>
          <a:xfrm>
            <a:off x="4852429" y="532578"/>
            <a:ext cx="247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7258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F49DE9-DBF9-4833-BADD-33C20618C97A}"/>
              </a:ext>
            </a:extLst>
          </p:cNvPr>
          <p:cNvSpPr txBox="1"/>
          <p:nvPr/>
        </p:nvSpPr>
        <p:spPr>
          <a:xfrm>
            <a:off x="2846785" y="99423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 THỔI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XÔI,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NẤU 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5CAA5E-1D2E-47C0-B220-93A57FFBF737}"/>
              </a:ext>
            </a:extLst>
          </p:cNvPr>
          <p:cNvSpPr txBox="1"/>
          <p:nvPr/>
        </p:nvSpPr>
        <p:spPr>
          <a:xfrm>
            <a:off x="814388" y="1529676"/>
            <a:ext cx="104584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chòng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chõ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trổ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8987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3939B8FE-5B20-4479-A481-7D144FAE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E50E7-37BD-4D5C-B605-5817215A6953}"/>
              </a:ext>
            </a:extLst>
          </p:cNvPr>
          <p:cNvSpPr txBox="1"/>
          <p:nvPr/>
        </p:nvSpPr>
        <p:spPr>
          <a:xfrm>
            <a:off x="3712206" y="350045"/>
            <a:ext cx="476758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TRÒ CHƠI DÂN GIAN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EFE0C-B3EB-4ECE-86A9-D12D2400B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000" y="1129666"/>
            <a:ext cx="2619375" cy="17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16CA68-523F-486C-BA57-4B6F77297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26" y="1129666"/>
            <a:ext cx="3535940" cy="2124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94CAE-7E76-45AD-99D7-3E8C4E8E7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831" y="1217495"/>
            <a:ext cx="3282203" cy="1991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56B843-3F46-4005-8D33-55A0BC3DB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240" y="3544260"/>
            <a:ext cx="4298115" cy="2686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0655C-B873-4EE0-BF13-7DD13D2E4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077" y="3483442"/>
            <a:ext cx="2619375" cy="1743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9E8B7F-EF59-4CB3-991F-D45E8643B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945" y="3974575"/>
            <a:ext cx="3318343" cy="199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73614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087C3-7F81-48B0-B783-8A08278C1B53}"/>
              </a:ext>
            </a:extLst>
          </p:cNvPr>
          <p:cNvSpPr txBox="1"/>
          <p:nvPr/>
        </p:nvSpPr>
        <p:spPr>
          <a:xfrm>
            <a:off x="1241702" y="1109542"/>
            <a:ext cx="100882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0564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EB500-A113-4975-824E-A5CF4A28851E}"/>
              </a:ext>
            </a:extLst>
          </p:cNvPr>
          <p:cNvSpPr txBox="1"/>
          <p:nvPr/>
        </p:nvSpPr>
        <p:spPr>
          <a:xfrm>
            <a:off x="842962" y="1002053"/>
            <a:ext cx="1067593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Ðây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Ðỉnh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Thanh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chõ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tẻ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84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62F3AB-2E47-4122-9C8B-26A9910F1DB5}"/>
              </a:ext>
            </a:extLst>
          </p:cNvPr>
          <p:cNvSpPr txBox="1"/>
          <p:nvPr/>
        </p:nvSpPr>
        <p:spPr>
          <a:xfrm>
            <a:off x="931069" y="1089025"/>
            <a:ext cx="1032986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917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10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85A73-FC74-4E3F-8DD4-C631F3809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0"/>
          <a:stretch/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5" name="Picture 4" descr="A group of people in traditional dress&#10;&#10;Description automatically generated with low confidence">
            <a:extLst>
              <a:ext uri="{FF2B5EF4-FFF2-40B4-BE49-F238E27FC236}">
                <a16:creationId xmlns:a16="http://schemas.microsoft.com/office/drawing/2014/main" id="{BF24ADCE-5B89-4F21-81DC-0BE44D5B4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7" b="1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CD0D9-27EF-44E0-8FC1-90EEAE8CD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908" b="-2"/>
          <a:stretch/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654EEBE-027E-4F75-916F-47A33A2A1E1F}"/>
              </a:ext>
            </a:extLst>
          </p:cNvPr>
          <p:cNvSpPr txBox="1"/>
          <p:nvPr/>
        </p:nvSpPr>
        <p:spPr>
          <a:xfrm>
            <a:off x="2239108" y="3938954"/>
            <a:ext cx="9108829" cy="2016370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58,59: Đọc- hiểu văn bản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 THỔI CƠM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F3519D-BD9E-4F84-9C2B-C8EA69EE0542}"/>
              </a:ext>
            </a:extLst>
          </p:cNvPr>
          <p:cNvSpPr txBox="1"/>
          <p:nvPr/>
        </p:nvSpPr>
        <p:spPr>
          <a:xfrm>
            <a:off x="5709139" y="5009176"/>
            <a:ext cx="6090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dulichvietnam.org.vn)-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0DE25A-04A3-4EA6-B078-8DD61D1017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332" t="21794" b="26226"/>
          <a:stretch/>
        </p:blipFill>
        <p:spPr>
          <a:xfrm>
            <a:off x="6281348" y="5774319"/>
            <a:ext cx="4743451" cy="7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3939B8FE-5B20-4479-A481-7D144FAE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3C658-96F9-45E3-9553-C8092B01A051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BB4D1B-6464-4166-B1EB-5E61D9314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677" y="2210624"/>
            <a:ext cx="4015739" cy="2838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5FA4AC75-E052-45B4-827C-835B3E032C67}"/>
              </a:ext>
            </a:extLst>
          </p:cNvPr>
          <p:cNvSpPr/>
          <p:nvPr/>
        </p:nvSpPr>
        <p:spPr>
          <a:xfrm>
            <a:off x="5383373" y="2823523"/>
            <a:ext cx="5048250" cy="1805810"/>
          </a:xfrm>
          <a:prstGeom prst="leftArrow">
            <a:avLst>
              <a:gd name="adj1" fmla="val 63632"/>
              <a:gd name="adj2" fmla="val 4442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to, rõ ràng, lưu loát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338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3939B8FE-5B20-4479-A481-7D144FAE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7" y="56577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3C658-96F9-45E3-9553-C8092B01A051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C4B0058-4E5E-484A-9FAA-32DC98016080}"/>
              </a:ext>
            </a:extLst>
          </p:cNvPr>
          <p:cNvSpPr/>
          <p:nvPr/>
        </p:nvSpPr>
        <p:spPr>
          <a:xfrm>
            <a:off x="871537" y="1660894"/>
            <a:ext cx="3629025" cy="982294"/>
          </a:xfrm>
          <a:prstGeom prst="rightArrow">
            <a:avLst>
              <a:gd name="adj1" fmla="val 603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Tìm hiểu từ ngữ:</a:t>
            </a:r>
            <a:endParaRPr lang="en-US" sz="3200" b="1"/>
          </a:p>
        </p:txBody>
      </p:sp>
      <p:pic>
        <p:nvPicPr>
          <p:cNvPr id="19" name="Picture 18" descr="Thuyết Minh Về Lễ Hội Thổi Cơm, Trò Chơi: Thi Thổi Cơm - indembassyhavana">
            <a:extLst>
              <a:ext uri="{FF2B5EF4-FFF2-40B4-BE49-F238E27FC236}">
                <a16:creationId xmlns:a16="http://schemas.microsoft.com/office/drawing/2014/main" id="{30B1AB22-2D92-4214-A802-CB9A66C3C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8" y="2772698"/>
            <a:ext cx="2618740" cy="164115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53D6C8-BFC2-42BC-895E-32E32EABD441}"/>
              </a:ext>
            </a:extLst>
          </p:cNvPr>
          <p:cNvSpPr txBox="1"/>
          <p:nvPr/>
        </p:nvSpPr>
        <p:spPr>
          <a:xfrm>
            <a:off x="1200618" y="4596941"/>
            <a:ext cx="27434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Bùi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nhùi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2318D-1B9A-4342-8DB4-E037EAE21D89}"/>
              </a:ext>
            </a:extLst>
          </p:cNvPr>
          <p:cNvSpPr txBox="1"/>
          <p:nvPr/>
        </p:nvSpPr>
        <p:spPr>
          <a:xfrm>
            <a:off x="4738947" y="3960238"/>
            <a:ext cx="2796206" cy="165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10A8C-31B8-4B62-AB69-D98BA72AFD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275"/>
          <a:stretch/>
        </p:blipFill>
        <p:spPr>
          <a:xfrm>
            <a:off x="4762015" y="2189431"/>
            <a:ext cx="2618739" cy="17053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BD0E07-3B30-4FF8-B8D4-C0E72D9887F2}"/>
              </a:ext>
            </a:extLst>
          </p:cNvPr>
          <p:cNvSpPr txBox="1"/>
          <p:nvPr/>
        </p:nvSpPr>
        <p:spPr>
          <a:xfrm>
            <a:off x="8234515" y="3635902"/>
            <a:ext cx="30491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C389B1-3D7D-43A3-B6E7-9883490F9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922" y="1574825"/>
            <a:ext cx="2733100" cy="188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26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7" y="392929"/>
            <a:ext cx="11510246" cy="60721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3C658-96F9-45E3-9553-C8092B01A051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C4B0058-4E5E-484A-9FAA-32DC98016080}"/>
              </a:ext>
            </a:extLst>
          </p:cNvPr>
          <p:cNvSpPr/>
          <p:nvPr/>
        </p:nvSpPr>
        <p:spPr>
          <a:xfrm>
            <a:off x="871537" y="1660894"/>
            <a:ext cx="3629025" cy="982294"/>
          </a:xfrm>
          <a:prstGeom prst="rightArrow">
            <a:avLst>
              <a:gd name="adj1" fmla="val 603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từ ngữ: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856AB-851F-42D4-A4BB-D45118180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363" y="2762727"/>
            <a:ext cx="3505838" cy="19702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6530034-6504-4140-85EB-6AF64066048A}"/>
              </a:ext>
            </a:extLst>
          </p:cNvPr>
          <p:cNvSpPr txBox="1"/>
          <p:nvPr/>
        </p:nvSpPr>
        <p:spPr>
          <a:xfrm>
            <a:off x="1659095" y="4964769"/>
            <a:ext cx="37487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641E40-4CD0-42F8-A8A1-C35D7B04AA08}"/>
              </a:ext>
            </a:extLst>
          </p:cNvPr>
          <p:cNvSpPr txBox="1"/>
          <p:nvPr/>
        </p:nvSpPr>
        <p:spPr>
          <a:xfrm>
            <a:off x="6726037" y="3662438"/>
            <a:ext cx="4224117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A023EE-9F73-4B56-B836-9750499C9A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2145" y="1130300"/>
            <a:ext cx="3959205" cy="23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7" y="392929"/>
            <a:ext cx="11510246" cy="60721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5D521-E2AA-4463-8E94-E5A465B75088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chung văn bản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B71A2A-4DFB-4086-B03D-0C508A524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17" y="1738802"/>
            <a:ext cx="10311666" cy="4538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D1C426-278C-4029-8574-E6F3CE52E079}"/>
              </a:ext>
            </a:extLst>
          </p:cNvPr>
          <p:cNvSpPr/>
          <p:nvPr/>
        </p:nvSpPr>
        <p:spPr>
          <a:xfrm>
            <a:off x="1706995" y="1886725"/>
            <a:ext cx="5357811" cy="7974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91AEA1-D879-41E1-B494-356F2B9831C9}"/>
              </a:ext>
            </a:extLst>
          </p:cNvPr>
          <p:cNvSpPr txBox="1"/>
          <p:nvPr/>
        </p:nvSpPr>
        <p:spPr>
          <a:xfrm>
            <a:off x="7361276" y="1994915"/>
            <a:ext cx="3049190" cy="461665"/>
          </a:xfrm>
          <a:custGeom>
            <a:avLst/>
            <a:gdLst>
              <a:gd name="connsiteX0" fmla="*/ 0 w 3049190"/>
              <a:gd name="connsiteY0" fmla="*/ 0 h 461665"/>
              <a:gd name="connsiteX1" fmla="*/ 3049190 w 3049190"/>
              <a:gd name="connsiteY1" fmla="*/ 0 h 461665"/>
              <a:gd name="connsiteX2" fmla="*/ 3049190 w 3049190"/>
              <a:gd name="connsiteY2" fmla="*/ 461665 h 461665"/>
              <a:gd name="connsiteX3" fmla="*/ 0 w 3049190"/>
              <a:gd name="connsiteY3" fmla="*/ 461665 h 461665"/>
              <a:gd name="connsiteX4" fmla="*/ 0 w 304919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190" h="461665" extrusionOk="0">
                <a:moveTo>
                  <a:pt x="0" y="0"/>
                </a:moveTo>
                <a:cubicBezTo>
                  <a:pt x="756032" y="-5264"/>
                  <a:pt x="1586589" y="84467"/>
                  <a:pt x="3049190" y="0"/>
                </a:cubicBezTo>
                <a:cubicBezTo>
                  <a:pt x="3045502" y="47644"/>
                  <a:pt x="3067007" y="347216"/>
                  <a:pt x="3049190" y="461665"/>
                </a:cubicBezTo>
                <a:cubicBezTo>
                  <a:pt x="1779625" y="567985"/>
                  <a:pt x="376762" y="454016"/>
                  <a:pt x="0" y="461665"/>
                </a:cubicBezTo>
                <a:cubicBezTo>
                  <a:pt x="26717" y="334458"/>
                  <a:pt x="19926" y="17152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0454B2-45DA-4A26-85DB-76F35FD69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56448"/>
              </p:ext>
            </p:extLst>
          </p:nvPr>
        </p:nvGraphicFramePr>
        <p:xfrm>
          <a:off x="1706995" y="2789479"/>
          <a:ext cx="5357810" cy="3521964"/>
        </p:xfrm>
        <a:graphic>
          <a:graphicData uri="http://schemas.openxmlformats.org/drawingml/2006/table">
            <a:tbl>
              <a:tblPr firstRow="1" firstCol="1" bandRow="1"/>
              <a:tblGrid>
                <a:gridCol w="3697140">
                  <a:extLst>
                    <a:ext uri="{9D8B030D-6E8A-4147-A177-3AD203B41FA5}">
                      <a16:colId xmlns:a16="http://schemas.microsoft.com/office/drawing/2014/main" val="3646872711"/>
                    </a:ext>
                  </a:extLst>
                </a:gridCol>
                <a:gridCol w="1660670">
                  <a:extLst>
                    <a:ext uri="{9D8B030D-6E8A-4147-A177-3AD203B41FA5}">
                      <a16:colId xmlns:a16="http://schemas.microsoft.com/office/drawing/2014/main" val="423599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tìm hiểu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747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Xuất xứ của văn bản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29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 văn bản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439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thức biểu đạt chính.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24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Nội dung văn bản viết về vấn đề gì? Nêu ý nghĩa nhan đề văn bản?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072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ra bố cục của văn bản và nội dung thông tin tương ứng.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629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thông tin quan trọng nhất và lí giải lí do em cho là quan trọng.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417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Trật tự sắp xếp trình bày thông tin và hiệu quả.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37382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E225AE4-5960-4F24-98A5-82E284DF2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5815" y="2876826"/>
            <a:ext cx="3049190" cy="3049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7587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7" y="392929"/>
            <a:ext cx="11510246" cy="60721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5D521-E2AA-4463-8E94-E5A465B75088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chung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0073FE-9C9C-4B2D-9EDF-31B32AFBDDFD}"/>
              </a:ext>
            </a:extLst>
          </p:cNvPr>
          <p:cNvSpPr/>
          <p:nvPr/>
        </p:nvSpPr>
        <p:spPr>
          <a:xfrm>
            <a:off x="1971675" y="2000250"/>
            <a:ext cx="4286250" cy="8181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 dulichvietnam.org.vn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76DE73-C834-4DC7-A004-5B5E243AE50C}"/>
              </a:ext>
            </a:extLst>
          </p:cNvPr>
          <p:cNvSpPr/>
          <p:nvPr/>
        </p:nvSpPr>
        <p:spPr>
          <a:xfrm>
            <a:off x="3537088" y="3157708"/>
            <a:ext cx="5300662" cy="8181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loại</a:t>
            </a:r>
            <a:r>
              <a:rPr lang="vi-VN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thông tin</a:t>
            </a:r>
            <a:endParaRPr lang="en-US" sz="32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8EFB64-ACC6-4468-8935-BB344102D93C}"/>
              </a:ext>
            </a:extLst>
          </p:cNvPr>
          <p:cNvSpPr/>
          <p:nvPr/>
        </p:nvSpPr>
        <p:spPr>
          <a:xfrm>
            <a:off x="5067300" y="4402338"/>
            <a:ext cx="5300662" cy="8181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PTBĐ chính: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 minh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B82F1-C4B2-4289-87DF-23C33DBF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49" y="4175209"/>
            <a:ext cx="2759739" cy="1702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2AD33A-B877-4609-BABA-CB499FD02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955" y="883367"/>
            <a:ext cx="3257550" cy="193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25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2103</Words>
  <Application>Microsoft Office PowerPoint</Application>
  <PresentationFormat>Widescreen</PresentationFormat>
  <Paragraphs>274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2022-10-28T09:08:30Z</dcterms:created>
  <dcterms:modified xsi:type="dcterms:W3CDTF">2022-12-20T01:24:31Z</dcterms:modified>
</cp:coreProperties>
</file>